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22"/>
  </p:notesMasterIdLst>
  <p:sldIdLst>
    <p:sldId id="275" r:id="rId6"/>
    <p:sldId id="256" r:id="rId7"/>
    <p:sldId id="276" r:id="rId8"/>
    <p:sldId id="257" r:id="rId9"/>
    <p:sldId id="268" r:id="rId10"/>
    <p:sldId id="269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0F0142-65B6-47C6-8780-647341DDEFA0}" v="2" dt="2025-10-06T14:00:59.3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346" autoAdjust="0"/>
  </p:normalViewPr>
  <p:slideViewPr>
    <p:cSldViewPr snapToGrid="0" snapToObjects="1">
      <p:cViewPr varScale="1">
        <p:scale>
          <a:sx n="65" d="100"/>
          <a:sy n="65" d="100"/>
        </p:scale>
        <p:origin x="195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re Dixon" userId="4c9aa8e9-2801-4b59-aeb2-5b84f8388e73" providerId="ADAL" clId="{DFA87313-0A9E-463C-ACFE-1E7C4FE5C0A7}"/>
    <pc:docChg chg="undo custSel addSld delSld modSld sldOrd">
      <pc:chgData name="Clare Dixon" userId="4c9aa8e9-2801-4b59-aeb2-5b84f8388e73" providerId="ADAL" clId="{DFA87313-0A9E-463C-ACFE-1E7C4FE5C0A7}" dt="2025-10-03T08:48:27.992" v="132" actId="1076"/>
      <pc:docMkLst>
        <pc:docMk/>
      </pc:docMkLst>
      <pc:sldChg chg="addSp delSp modSp mod modClrScheme chgLayout">
        <pc:chgData name="Clare Dixon" userId="4c9aa8e9-2801-4b59-aeb2-5b84f8388e73" providerId="ADAL" clId="{DFA87313-0A9E-463C-ACFE-1E7C4FE5C0A7}" dt="2025-10-03T08:15:06.317" v="42" actId="1076"/>
        <pc:sldMkLst>
          <pc:docMk/>
          <pc:sldMk cId="0" sldId="256"/>
        </pc:sldMkLst>
        <pc:spChg chg="mod ord">
          <ac:chgData name="Clare Dixon" userId="4c9aa8e9-2801-4b59-aeb2-5b84f8388e73" providerId="ADAL" clId="{DFA87313-0A9E-463C-ACFE-1E7C4FE5C0A7}" dt="2025-10-03T08:14:59.617" v="40" actId="1076"/>
          <ac:spMkLst>
            <pc:docMk/>
            <pc:sldMk cId="0" sldId="256"/>
            <ac:spMk id="2" creationId="{00000000-0000-0000-0000-000000000000}"/>
          </ac:spMkLst>
        </pc:spChg>
        <pc:graphicFrameChg chg="mod ord">
          <ac:chgData name="Clare Dixon" userId="4c9aa8e9-2801-4b59-aeb2-5b84f8388e73" providerId="ADAL" clId="{DFA87313-0A9E-463C-ACFE-1E7C4FE5C0A7}" dt="2025-10-03T08:14:07.729" v="33" actId="700"/>
          <ac:graphicFrameMkLst>
            <pc:docMk/>
            <pc:sldMk cId="0" sldId="256"/>
            <ac:graphicFrameMk id="7" creationId="{353849A4-6E63-0793-682F-3231D068A04C}"/>
          </ac:graphicFrameMkLst>
        </pc:graphicFrameChg>
        <pc:picChg chg="mod">
          <ac:chgData name="Clare Dixon" userId="4c9aa8e9-2801-4b59-aeb2-5b84f8388e73" providerId="ADAL" clId="{DFA87313-0A9E-463C-ACFE-1E7C4FE5C0A7}" dt="2025-10-03T08:15:06.317" v="42" actId="1076"/>
          <ac:picMkLst>
            <pc:docMk/>
            <pc:sldMk cId="0" sldId="256"/>
            <ac:picMk id="5" creationId="{2D7A3A78-33BB-A61A-D908-FA21D1C600F1}"/>
          </ac:picMkLst>
        </pc:picChg>
      </pc:sldChg>
      <pc:sldChg chg="addSp delSp modSp mod setBg modClrScheme delDesignElem chgLayout">
        <pc:chgData name="Clare Dixon" userId="4c9aa8e9-2801-4b59-aeb2-5b84f8388e73" providerId="ADAL" clId="{DFA87313-0A9E-463C-ACFE-1E7C4FE5C0A7}" dt="2025-10-03T08:17:47.948" v="50" actId="1076"/>
        <pc:sldMkLst>
          <pc:docMk/>
          <pc:sldMk cId="0" sldId="257"/>
        </pc:sldMkLst>
        <pc:spChg chg="mod ord">
          <ac:chgData name="Clare Dixon" userId="4c9aa8e9-2801-4b59-aeb2-5b84f8388e73" providerId="ADAL" clId="{DFA87313-0A9E-463C-ACFE-1E7C4FE5C0A7}" dt="2025-10-03T08:17:24.984" v="49" actId="26606"/>
          <ac:spMkLst>
            <pc:docMk/>
            <pc:sldMk cId="0" sldId="257"/>
            <ac:spMk id="2" creationId="{00000000-0000-0000-0000-000000000000}"/>
          </ac:spMkLst>
        </pc:spChg>
        <pc:graphicFrameChg chg="mod ord modGraphic">
          <ac:chgData name="Clare Dixon" userId="4c9aa8e9-2801-4b59-aeb2-5b84f8388e73" providerId="ADAL" clId="{DFA87313-0A9E-463C-ACFE-1E7C4FE5C0A7}" dt="2025-10-03T08:17:47.948" v="50" actId="1076"/>
          <ac:graphicFrameMkLst>
            <pc:docMk/>
            <pc:sldMk cId="0" sldId="257"/>
            <ac:graphicFrameMk id="5" creationId="{6519C989-5D38-A156-152A-E3D0F07EB550}"/>
          </ac:graphicFrameMkLst>
        </pc:graphicFrameChg>
      </pc:sldChg>
      <pc:sldChg chg="delSp modSp mod modClrScheme delDesignElem chgLayout">
        <pc:chgData name="Clare Dixon" userId="4c9aa8e9-2801-4b59-aeb2-5b84f8388e73" providerId="ADAL" clId="{DFA87313-0A9E-463C-ACFE-1E7C4FE5C0A7}" dt="2025-10-03T08:19:44.098" v="55" actId="1076"/>
        <pc:sldMkLst>
          <pc:docMk/>
          <pc:sldMk cId="0" sldId="258"/>
        </pc:sldMkLst>
        <pc:spChg chg="mod ord">
          <ac:chgData name="Clare Dixon" userId="4c9aa8e9-2801-4b59-aeb2-5b84f8388e73" providerId="ADAL" clId="{DFA87313-0A9E-463C-ACFE-1E7C4FE5C0A7}" dt="2025-10-03T08:19:44.098" v="55" actId="1076"/>
          <ac:spMkLst>
            <pc:docMk/>
            <pc:sldMk cId="0" sldId="258"/>
            <ac:spMk id="2" creationId="{00000000-0000-0000-0000-000000000000}"/>
          </ac:spMkLst>
        </pc:spChg>
        <pc:graphicFrameChg chg="mod ord">
          <ac:chgData name="Clare Dixon" userId="4c9aa8e9-2801-4b59-aeb2-5b84f8388e73" providerId="ADAL" clId="{DFA87313-0A9E-463C-ACFE-1E7C4FE5C0A7}" dt="2025-10-03T08:19:26.126" v="53" actId="1076"/>
          <ac:graphicFrameMkLst>
            <pc:docMk/>
            <pc:sldMk cId="0" sldId="258"/>
            <ac:graphicFrameMk id="5" creationId="{58A44300-E196-B9CA-1A9A-D8C83DE5B6E3}"/>
          </ac:graphicFrameMkLst>
        </pc:graphicFrameChg>
      </pc:sldChg>
      <pc:sldChg chg="addSp delSp modSp mod modClrScheme delDesignElem chgLayout">
        <pc:chgData name="Clare Dixon" userId="4c9aa8e9-2801-4b59-aeb2-5b84f8388e73" providerId="ADAL" clId="{DFA87313-0A9E-463C-ACFE-1E7C4FE5C0A7}" dt="2025-10-03T08:48:27.992" v="132" actId="1076"/>
        <pc:sldMkLst>
          <pc:docMk/>
          <pc:sldMk cId="0" sldId="259"/>
        </pc:sldMkLst>
        <pc:spChg chg="mod ord">
          <ac:chgData name="Clare Dixon" userId="4c9aa8e9-2801-4b59-aeb2-5b84f8388e73" providerId="ADAL" clId="{DFA87313-0A9E-463C-ACFE-1E7C4FE5C0A7}" dt="2025-10-03T08:48:18.603" v="131" actId="1076"/>
          <ac:spMkLst>
            <pc:docMk/>
            <pc:sldMk cId="0" sldId="259"/>
            <ac:spMk id="2" creationId="{00000000-0000-0000-0000-000000000000}"/>
          </ac:spMkLst>
        </pc:spChg>
        <pc:graphicFrameChg chg="mod ord">
          <ac:chgData name="Clare Dixon" userId="4c9aa8e9-2801-4b59-aeb2-5b84f8388e73" providerId="ADAL" clId="{DFA87313-0A9E-463C-ACFE-1E7C4FE5C0A7}" dt="2025-10-03T08:48:27.992" v="132" actId="1076"/>
          <ac:graphicFrameMkLst>
            <pc:docMk/>
            <pc:sldMk cId="0" sldId="259"/>
            <ac:graphicFrameMk id="5" creationId="{A86882C4-21F4-7026-56B7-EF85DA3DDFAB}"/>
          </ac:graphicFrameMkLst>
        </pc:graphicFrameChg>
      </pc:sldChg>
      <pc:sldChg chg="delSp modSp mod modClrScheme delDesignElem chgLayout">
        <pc:chgData name="Clare Dixon" userId="4c9aa8e9-2801-4b59-aeb2-5b84f8388e73" providerId="ADAL" clId="{DFA87313-0A9E-463C-ACFE-1E7C4FE5C0A7}" dt="2025-10-03T08:22:55.906" v="69" actId="1076"/>
        <pc:sldMkLst>
          <pc:docMk/>
          <pc:sldMk cId="0" sldId="260"/>
        </pc:sldMkLst>
        <pc:spChg chg="mod ord">
          <ac:chgData name="Clare Dixon" userId="4c9aa8e9-2801-4b59-aeb2-5b84f8388e73" providerId="ADAL" clId="{DFA87313-0A9E-463C-ACFE-1E7C4FE5C0A7}" dt="2025-10-03T08:22:29.379" v="67" actId="1076"/>
          <ac:spMkLst>
            <pc:docMk/>
            <pc:sldMk cId="0" sldId="260"/>
            <ac:spMk id="2" creationId="{00000000-0000-0000-0000-000000000000}"/>
          </ac:spMkLst>
        </pc:spChg>
        <pc:graphicFrameChg chg="mod ord">
          <ac:chgData name="Clare Dixon" userId="4c9aa8e9-2801-4b59-aeb2-5b84f8388e73" providerId="ADAL" clId="{DFA87313-0A9E-463C-ACFE-1E7C4FE5C0A7}" dt="2025-10-03T08:22:55.906" v="69" actId="1076"/>
          <ac:graphicFrameMkLst>
            <pc:docMk/>
            <pc:sldMk cId="0" sldId="260"/>
            <ac:graphicFrameMk id="5" creationId="{4C279072-D037-30C1-7B2D-F0020754B6BC}"/>
          </ac:graphicFrameMkLst>
        </pc:graphicFrameChg>
      </pc:sldChg>
      <pc:sldChg chg="delSp modSp mod modClrScheme delDesignElem chgLayout">
        <pc:chgData name="Clare Dixon" userId="4c9aa8e9-2801-4b59-aeb2-5b84f8388e73" providerId="ADAL" clId="{DFA87313-0A9E-463C-ACFE-1E7C4FE5C0A7}" dt="2025-10-03T08:24:33.392" v="74" actId="1076"/>
        <pc:sldMkLst>
          <pc:docMk/>
          <pc:sldMk cId="0" sldId="261"/>
        </pc:sldMkLst>
        <pc:spChg chg="mod ord">
          <ac:chgData name="Clare Dixon" userId="4c9aa8e9-2801-4b59-aeb2-5b84f8388e73" providerId="ADAL" clId="{DFA87313-0A9E-463C-ACFE-1E7C4FE5C0A7}" dt="2025-10-03T08:24:26.347" v="72" actId="1076"/>
          <ac:spMkLst>
            <pc:docMk/>
            <pc:sldMk cId="0" sldId="261"/>
            <ac:spMk id="2" creationId="{00000000-0000-0000-0000-000000000000}"/>
          </ac:spMkLst>
        </pc:spChg>
        <pc:graphicFrameChg chg="mod ord">
          <ac:chgData name="Clare Dixon" userId="4c9aa8e9-2801-4b59-aeb2-5b84f8388e73" providerId="ADAL" clId="{DFA87313-0A9E-463C-ACFE-1E7C4FE5C0A7}" dt="2025-10-03T08:24:33.392" v="74" actId="1076"/>
          <ac:graphicFrameMkLst>
            <pc:docMk/>
            <pc:sldMk cId="0" sldId="261"/>
            <ac:graphicFrameMk id="5" creationId="{F5BA9D9B-13EE-E5F8-0DAA-793E05148306}"/>
          </ac:graphicFrameMkLst>
        </pc:graphicFrameChg>
      </pc:sldChg>
      <pc:sldChg chg="delSp modSp mod modClrScheme delDesignElem chgLayout">
        <pc:chgData name="Clare Dixon" userId="4c9aa8e9-2801-4b59-aeb2-5b84f8388e73" providerId="ADAL" clId="{DFA87313-0A9E-463C-ACFE-1E7C4FE5C0A7}" dt="2025-10-03T08:25:31.301" v="79" actId="1076"/>
        <pc:sldMkLst>
          <pc:docMk/>
          <pc:sldMk cId="0" sldId="262"/>
        </pc:sldMkLst>
        <pc:spChg chg="mod ord">
          <ac:chgData name="Clare Dixon" userId="4c9aa8e9-2801-4b59-aeb2-5b84f8388e73" providerId="ADAL" clId="{DFA87313-0A9E-463C-ACFE-1E7C4FE5C0A7}" dt="2025-10-03T08:25:16.455" v="78" actId="1076"/>
          <ac:spMkLst>
            <pc:docMk/>
            <pc:sldMk cId="0" sldId="262"/>
            <ac:spMk id="2" creationId="{00000000-0000-0000-0000-000000000000}"/>
          </ac:spMkLst>
        </pc:spChg>
        <pc:graphicFrameChg chg="mod ord">
          <ac:chgData name="Clare Dixon" userId="4c9aa8e9-2801-4b59-aeb2-5b84f8388e73" providerId="ADAL" clId="{DFA87313-0A9E-463C-ACFE-1E7C4FE5C0A7}" dt="2025-10-03T08:25:31.301" v="79" actId="1076"/>
          <ac:graphicFrameMkLst>
            <pc:docMk/>
            <pc:sldMk cId="0" sldId="262"/>
            <ac:graphicFrameMk id="5" creationId="{68FA8FF9-908F-F99C-D034-F171454B557A}"/>
          </ac:graphicFrameMkLst>
        </pc:graphicFrameChg>
      </pc:sldChg>
      <pc:sldChg chg="delSp modSp mod modClrScheme delDesignElem chgLayout">
        <pc:chgData name="Clare Dixon" userId="4c9aa8e9-2801-4b59-aeb2-5b84f8388e73" providerId="ADAL" clId="{DFA87313-0A9E-463C-ACFE-1E7C4FE5C0A7}" dt="2025-10-03T08:29:00.117" v="100" actId="1076"/>
        <pc:sldMkLst>
          <pc:docMk/>
          <pc:sldMk cId="0" sldId="263"/>
        </pc:sldMkLst>
        <pc:spChg chg="mod ord">
          <ac:chgData name="Clare Dixon" userId="4c9aa8e9-2801-4b59-aeb2-5b84f8388e73" providerId="ADAL" clId="{DFA87313-0A9E-463C-ACFE-1E7C4FE5C0A7}" dt="2025-10-03T08:28:40.808" v="96" actId="1076"/>
          <ac:spMkLst>
            <pc:docMk/>
            <pc:sldMk cId="0" sldId="263"/>
            <ac:spMk id="2" creationId="{00000000-0000-0000-0000-000000000000}"/>
          </ac:spMkLst>
        </pc:spChg>
        <pc:graphicFrameChg chg="mod ord">
          <ac:chgData name="Clare Dixon" userId="4c9aa8e9-2801-4b59-aeb2-5b84f8388e73" providerId="ADAL" clId="{DFA87313-0A9E-463C-ACFE-1E7C4FE5C0A7}" dt="2025-10-03T08:29:00.117" v="100" actId="1076"/>
          <ac:graphicFrameMkLst>
            <pc:docMk/>
            <pc:sldMk cId="0" sldId="263"/>
            <ac:graphicFrameMk id="5" creationId="{2B10B23A-C633-ED3D-722C-2D233220F659}"/>
          </ac:graphicFrameMkLst>
        </pc:graphicFrameChg>
      </pc:sldChg>
      <pc:sldChg chg="addSp delSp modSp mod setBg modClrScheme delDesignElem chgLayout">
        <pc:chgData name="Clare Dixon" userId="4c9aa8e9-2801-4b59-aeb2-5b84f8388e73" providerId="ADAL" clId="{DFA87313-0A9E-463C-ACFE-1E7C4FE5C0A7}" dt="2025-10-03T08:44:57.639" v="118" actId="26606"/>
        <pc:sldMkLst>
          <pc:docMk/>
          <pc:sldMk cId="0" sldId="264"/>
        </pc:sldMkLst>
        <pc:spChg chg="mod ord">
          <ac:chgData name="Clare Dixon" userId="4c9aa8e9-2801-4b59-aeb2-5b84f8388e73" providerId="ADAL" clId="{DFA87313-0A9E-463C-ACFE-1E7C4FE5C0A7}" dt="2025-10-03T08:44:57.639" v="118" actId="26606"/>
          <ac:spMkLst>
            <pc:docMk/>
            <pc:sldMk cId="0" sldId="264"/>
            <ac:spMk id="2" creationId="{00000000-0000-0000-0000-000000000000}"/>
          </ac:spMkLst>
        </pc:spChg>
        <pc:spChg chg="mod ord">
          <ac:chgData name="Clare Dixon" userId="4c9aa8e9-2801-4b59-aeb2-5b84f8388e73" providerId="ADAL" clId="{DFA87313-0A9E-463C-ACFE-1E7C4FE5C0A7}" dt="2025-10-03T08:44:57.639" v="118" actId="26606"/>
          <ac:spMkLst>
            <pc:docMk/>
            <pc:sldMk cId="0" sldId="264"/>
            <ac:spMk id="3" creationId="{00000000-0000-0000-0000-000000000000}"/>
          </ac:spMkLst>
        </pc:spChg>
      </pc:sldChg>
      <pc:sldChg chg="addSp delSp modSp mod modClrScheme delDesignElem chgLayout">
        <pc:chgData name="Clare Dixon" userId="4c9aa8e9-2801-4b59-aeb2-5b84f8388e73" providerId="ADAL" clId="{DFA87313-0A9E-463C-ACFE-1E7C4FE5C0A7}" dt="2025-10-03T08:46:01.913" v="120" actId="26606"/>
        <pc:sldMkLst>
          <pc:docMk/>
          <pc:sldMk cId="0" sldId="265"/>
        </pc:sldMkLst>
        <pc:spChg chg="mod ord">
          <ac:chgData name="Clare Dixon" userId="4c9aa8e9-2801-4b59-aeb2-5b84f8388e73" providerId="ADAL" clId="{DFA87313-0A9E-463C-ACFE-1E7C4FE5C0A7}" dt="2025-10-03T08:46:01.913" v="120" actId="26606"/>
          <ac:spMkLst>
            <pc:docMk/>
            <pc:sldMk cId="0" sldId="265"/>
            <ac:spMk id="2" creationId="{00000000-0000-0000-0000-000000000000}"/>
          </ac:spMkLst>
        </pc:spChg>
        <pc:grpChg chg="add">
          <ac:chgData name="Clare Dixon" userId="4c9aa8e9-2801-4b59-aeb2-5b84f8388e73" providerId="ADAL" clId="{DFA87313-0A9E-463C-ACFE-1E7C4FE5C0A7}" dt="2025-10-03T08:46:01.913" v="120" actId="26606"/>
          <ac:grpSpMkLst>
            <pc:docMk/>
            <pc:sldMk cId="0" sldId="265"/>
            <ac:grpSpMk id="11" creationId="{5EC81CC9-EAC3-3907-9268-3A583E3B6356}"/>
          </ac:grpSpMkLst>
        </pc:grpChg>
        <pc:graphicFrameChg chg="mod ord modGraphic">
          <ac:chgData name="Clare Dixon" userId="4c9aa8e9-2801-4b59-aeb2-5b84f8388e73" providerId="ADAL" clId="{DFA87313-0A9E-463C-ACFE-1E7C4FE5C0A7}" dt="2025-10-03T08:46:01.913" v="120" actId="26606"/>
          <ac:graphicFrameMkLst>
            <pc:docMk/>
            <pc:sldMk cId="0" sldId="265"/>
            <ac:graphicFrameMk id="5" creationId="{0A522FAA-FC16-63DE-7352-0CF1DFDEE495}"/>
          </ac:graphicFrameMkLst>
        </pc:graphicFrameChg>
        <pc:picChg chg="mod ord">
          <ac:chgData name="Clare Dixon" userId="4c9aa8e9-2801-4b59-aeb2-5b84f8388e73" providerId="ADAL" clId="{DFA87313-0A9E-463C-ACFE-1E7C4FE5C0A7}" dt="2025-10-03T08:46:01.913" v="120" actId="26606"/>
          <ac:picMkLst>
            <pc:docMk/>
            <pc:sldMk cId="0" sldId="265"/>
            <ac:picMk id="6" creationId="{8F62BE2E-5639-640C-2F63-922E02EED8F3}"/>
          </ac:picMkLst>
        </pc:picChg>
      </pc:sldChg>
      <pc:sldChg chg="addSp delSp modSp mod modClrScheme delDesignElem chgLayout">
        <pc:chgData name="Clare Dixon" userId="4c9aa8e9-2801-4b59-aeb2-5b84f8388e73" providerId="ADAL" clId="{DFA87313-0A9E-463C-ACFE-1E7C4FE5C0A7}" dt="2025-10-03T08:47:01.800" v="124" actId="122"/>
        <pc:sldMkLst>
          <pc:docMk/>
          <pc:sldMk cId="0" sldId="266"/>
        </pc:sldMkLst>
        <pc:spChg chg="mod ord">
          <ac:chgData name="Clare Dixon" userId="4c9aa8e9-2801-4b59-aeb2-5b84f8388e73" providerId="ADAL" clId="{DFA87313-0A9E-463C-ACFE-1E7C4FE5C0A7}" dt="2025-10-03T08:47:01.800" v="124" actId="122"/>
          <ac:spMkLst>
            <pc:docMk/>
            <pc:sldMk cId="0" sldId="266"/>
            <ac:spMk id="2" creationId="{00000000-0000-0000-0000-000000000000}"/>
          </ac:spMkLst>
        </pc:spChg>
        <pc:graphicFrameChg chg="mod ord">
          <ac:chgData name="Clare Dixon" userId="4c9aa8e9-2801-4b59-aeb2-5b84f8388e73" providerId="ADAL" clId="{DFA87313-0A9E-463C-ACFE-1E7C4FE5C0A7}" dt="2025-10-03T08:46:55.744" v="123" actId="700"/>
          <ac:graphicFrameMkLst>
            <pc:docMk/>
            <pc:sldMk cId="0" sldId="266"/>
            <ac:graphicFrameMk id="5" creationId="{9A87EE27-B258-1EA9-27D3-D69AF038DEE4}"/>
          </ac:graphicFrameMkLst>
        </pc:graphicFrameChg>
      </pc:sldChg>
      <pc:sldChg chg="delSp modSp mod modClrScheme delDesignElem chgLayout">
        <pc:chgData name="Clare Dixon" userId="4c9aa8e9-2801-4b59-aeb2-5b84f8388e73" providerId="ADAL" clId="{DFA87313-0A9E-463C-ACFE-1E7C4FE5C0A7}" dt="2025-10-03T08:47:12.955" v="126" actId="122"/>
        <pc:sldMkLst>
          <pc:docMk/>
          <pc:sldMk cId="0" sldId="267"/>
        </pc:sldMkLst>
        <pc:spChg chg="mod ord">
          <ac:chgData name="Clare Dixon" userId="4c9aa8e9-2801-4b59-aeb2-5b84f8388e73" providerId="ADAL" clId="{DFA87313-0A9E-463C-ACFE-1E7C4FE5C0A7}" dt="2025-10-03T08:47:12.955" v="126" actId="122"/>
          <ac:spMkLst>
            <pc:docMk/>
            <pc:sldMk cId="0" sldId="267"/>
            <ac:spMk id="2" creationId="{00000000-0000-0000-0000-000000000000}"/>
          </ac:spMkLst>
        </pc:spChg>
        <pc:graphicFrameChg chg="mod ord">
          <ac:chgData name="Clare Dixon" userId="4c9aa8e9-2801-4b59-aeb2-5b84f8388e73" providerId="ADAL" clId="{DFA87313-0A9E-463C-ACFE-1E7C4FE5C0A7}" dt="2025-10-03T08:47:09.841" v="125" actId="700"/>
          <ac:graphicFrameMkLst>
            <pc:docMk/>
            <pc:sldMk cId="0" sldId="267"/>
            <ac:graphicFrameMk id="5" creationId="{34F48D11-456E-EE46-9B09-D2DFFA37014B}"/>
          </ac:graphicFrameMkLst>
        </pc:graphicFrameChg>
      </pc:sldChg>
      <pc:sldChg chg="addSp delSp modSp add mod ord">
        <pc:chgData name="Clare Dixon" userId="4c9aa8e9-2801-4b59-aeb2-5b84f8388e73" providerId="ADAL" clId="{DFA87313-0A9E-463C-ACFE-1E7C4FE5C0A7}" dt="2025-10-03T08:13:21.832" v="29"/>
        <pc:sldMkLst>
          <pc:docMk/>
          <pc:sldMk cId="3181784015" sldId="275"/>
        </pc:sldMkLst>
        <pc:spChg chg="mod">
          <ac:chgData name="Clare Dixon" userId="4c9aa8e9-2801-4b59-aeb2-5b84f8388e73" providerId="ADAL" clId="{DFA87313-0A9E-463C-ACFE-1E7C4FE5C0A7}" dt="2025-10-03T08:09:27.882" v="23" actId="20577"/>
          <ac:spMkLst>
            <pc:docMk/>
            <pc:sldMk cId="3181784015" sldId="275"/>
            <ac:spMk id="2" creationId="{696F6147-6646-AF71-BC63-3D8B71EC4A46}"/>
          </ac:spMkLst>
        </pc:spChg>
        <pc:picChg chg="add mod">
          <ac:chgData name="Clare Dixon" userId="4c9aa8e9-2801-4b59-aeb2-5b84f8388e73" providerId="ADAL" clId="{DFA87313-0A9E-463C-ACFE-1E7C4FE5C0A7}" dt="2025-10-03T08:13:11.458" v="27" actId="1076"/>
          <ac:picMkLst>
            <pc:docMk/>
            <pc:sldMk cId="3181784015" sldId="275"/>
            <ac:picMk id="4" creationId="{E9FD65C4-9757-F2FD-B592-FACC70AE344D}"/>
          </ac:picMkLst>
        </pc:picChg>
      </pc:sldChg>
      <pc:sldChg chg="add del">
        <pc:chgData name="Clare Dixon" userId="4c9aa8e9-2801-4b59-aeb2-5b84f8388e73" providerId="ADAL" clId="{DFA87313-0A9E-463C-ACFE-1E7C4FE5C0A7}" dt="2025-10-03T08:14:00.674" v="32"/>
        <pc:sldMkLst>
          <pc:docMk/>
          <pc:sldMk cId="3223288709" sldId="276"/>
        </pc:sldMkLst>
      </pc:sldChg>
      <pc:sldChg chg="add del">
        <pc:chgData name="Clare Dixon" userId="4c9aa8e9-2801-4b59-aeb2-5b84f8388e73" providerId="ADAL" clId="{DFA87313-0A9E-463C-ACFE-1E7C4FE5C0A7}" dt="2025-10-03T08:48:00.022" v="129" actId="2696"/>
        <pc:sldMkLst>
          <pc:docMk/>
          <pc:sldMk cId="191171202" sldId="277"/>
        </pc:sldMkLst>
      </pc:sldChg>
    </pc:docChg>
  </pc:docChgLst>
  <pc:docChgLst>
    <pc:chgData name="Jo Tate" userId="c8e1a52d-668d-4434-a55e-4b42205d3e7e" providerId="ADAL" clId="{4DA182E9-E65B-41FB-91A5-C981AF254224}"/>
    <pc:docChg chg="modSld">
      <pc:chgData name="Jo Tate" userId="c8e1a52d-668d-4434-a55e-4b42205d3e7e" providerId="ADAL" clId="{4DA182E9-E65B-41FB-91A5-C981AF254224}" dt="2025-10-06T14:01:02.552" v="3" actId="1076"/>
      <pc:docMkLst>
        <pc:docMk/>
      </pc:docMkLst>
      <pc:sldChg chg="addSp modSp mod">
        <pc:chgData name="Jo Tate" userId="c8e1a52d-668d-4434-a55e-4b42205d3e7e" providerId="ADAL" clId="{4DA182E9-E65B-41FB-91A5-C981AF254224}" dt="2025-10-06T14:01:02.552" v="3" actId="1076"/>
        <pc:sldMkLst>
          <pc:docMk/>
          <pc:sldMk cId="0" sldId="264"/>
        </pc:sldMkLst>
        <pc:picChg chg="add mod">
          <ac:chgData name="Jo Tate" userId="c8e1a52d-668d-4434-a55e-4b42205d3e7e" providerId="ADAL" clId="{4DA182E9-E65B-41FB-91A5-C981AF254224}" dt="2025-10-06T14:01:02.552" v="3" actId="1076"/>
          <ac:picMkLst>
            <pc:docMk/>
            <pc:sldMk cId="0" sldId="264"/>
            <ac:picMk id="4" creationId="{8F0D7547-E05A-9397-C10A-71521A4C201A}"/>
          </ac:picMkLst>
        </pc:picChg>
      </pc:sldChg>
      <pc:sldChg chg="addSp modSp mod">
        <pc:chgData name="Jo Tate" userId="c8e1a52d-668d-4434-a55e-4b42205d3e7e" providerId="ADAL" clId="{4DA182E9-E65B-41FB-91A5-C981AF254224}" dt="2025-10-06T14:00:47.299" v="1" actId="1076"/>
        <pc:sldMkLst>
          <pc:docMk/>
          <pc:sldMk cId="3223288709" sldId="276"/>
        </pc:sldMkLst>
        <pc:picChg chg="add mod">
          <ac:chgData name="Jo Tate" userId="c8e1a52d-668d-4434-a55e-4b42205d3e7e" providerId="ADAL" clId="{4DA182E9-E65B-41FB-91A5-C981AF254224}" dt="2025-10-06T14:00:47.299" v="1" actId="1076"/>
          <ac:picMkLst>
            <pc:docMk/>
            <pc:sldMk cId="3223288709" sldId="276"/>
            <ac:picMk id="2" creationId="{AA670EE9-CD05-29D3-04CF-30859EF4968C}"/>
          </ac:picMkLst>
        </pc:picChg>
      </pc:sldChg>
    </pc:docChg>
  </pc:docChgLst>
</pc:chgInfo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4" Type="http://schemas.openxmlformats.org/officeDocument/2006/relationships/image" Target="../media/image29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4" Type="http://schemas.openxmlformats.org/officeDocument/2006/relationships/image" Target="../media/image29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17B6DE-1D1E-45E6-8BC5-641418D29EE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8359C10-E289-4756-B480-7C014F1347DD}">
      <dgm:prSet/>
      <dgm:spPr/>
      <dgm:t>
        <a:bodyPr/>
        <a:lstStyle/>
        <a:p>
          <a:r>
            <a:rPr lang="en-US"/>
            <a:t>Lesson objectives</a:t>
          </a:r>
        </a:p>
      </dgm:t>
    </dgm:pt>
    <dgm:pt modelId="{95849089-724C-4873-B2DB-A2936706F4DF}" type="parTrans" cxnId="{2915FACC-D903-465F-A673-91A1DE0DF463}">
      <dgm:prSet/>
      <dgm:spPr/>
      <dgm:t>
        <a:bodyPr/>
        <a:lstStyle/>
        <a:p>
          <a:endParaRPr lang="en-US"/>
        </a:p>
      </dgm:t>
    </dgm:pt>
    <dgm:pt modelId="{C29603C0-E472-4FE1-B05F-C2F94A8FEC1A}" type="sibTrans" cxnId="{2915FACC-D903-465F-A673-91A1DE0DF463}">
      <dgm:prSet/>
      <dgm:spPr/>
      <dgm:t>
        <a:bodyPr/>
        <a:lstStyle/>
        <a:p>
          <a:endParaRPr lang="en-US"/>
        </a:p>
      </dgm:t>
    </dgm:pt>
    <dgm:pt modelId="{061642E1-3885-4843-883A-FED13AB5D4EA}">
      <dgm:prSet/>
      <dgm:spPr/>
      <dgm:t>
        <a:bodyPr/>
        <a:lstStyle/>
        <a:p>
          <a:r>
            <a:rPr lang="en-US"/>
            <a:t>- Define physiotherapist</a:t>
          </a:r>
        </a:p>
      </dgm:t>
    </dgm:pt>
    <dgm:pt modelId="{7E75DDCE-A3F2-4011-92CB-E843F66BE648}" type="parTrans" cxnId="{445B9A53-9E57-4E26-ACE6-623449B3A6FD}">
      <dgm:prSet/>
      <dgm:spPr/>
      <dgm:t>
        <a:bodyPr/>
        <a:lstStyle/>
        <a:p>
          <a:endParaRPr lang="en-US"/>
        </a:p>
      </dgm:t>
    </dgm:pt>
    <dgm:pt modelId="{300B3EB1-3CB1-41FF-B0E7-1A5BBC4F37A7}" type="sibTrans" cxnId="{445B9A53-9E57-4E26-ACE6-623449B3A6FD}">
      <dgm:prSet/>
      <dgm:spPr/>
      <dgm:t>
        <a:bodyPr/>
        <a:lstStyle/>
        <a:p>
          <a:endParaRPr lang="en-US"/>
        </a:p>
      </dgm:t>
    </dgm:pt>
    <dgm:pt modelId="{98B2EA3C-C1C5-4A0E-A6BE-67138FF05076}">
      <dgm:prSet/>
      <dgm:spPr/>
      <dgm:t>
        <a:bodyPr/>
        <a:lstStyle/>
        <a:p>
          <a:r>
            <a:rPr lang="en-US"/>
            <a:t>- Who they work with</a:t>
          </a:r>
        </a:p>
      </dgm:t>
    </dgm:pt>
    <dgm:pt modelId="{4F486A82-F684-4E3B-9C5A-77FC45707828}" type="parTrans" cxnId="{D24C6BF8-C179-411C-A3D0-78A0E7FB83D0}">
      <dgm:prSet/>
      <dgm:spPr/>
      <dgm:t>
        <a:bodyPr/>
        <a:lstStyle/>
        <a:p>
          <a:endParaRPr lang="en-US"/>
        </a:p>
      </dgm:t>
    </dgm:pt>
    <dgm:pt modelId="{2E0A1507-F3A9-4BAE-A07E-232908A8C372}" type="sibTrans" cxnId="{D24C6BF8-C179-411C-A3D0-78A0E7FB83D0}">
      <dgm:prSet/>
      <dgm:spPr/>
      <dgm:t>
        <a:bodyPr/>
        <a:lstStyle/>
        <a:p>
          <a:endParaRPr lang="en-US"/>
        </a:p>
      </dgm:t>
    </dgm:pt>
    <dgm:pt modelId="{05434B41-96C9-4D10-B4E4-D2D30BB85117}">
      <dgm:prSet/>
      <dgm:spPr/>
      <dgm:t>
        <a:bodyPr/>
        <a:lstStyle/>
        <a:p>
          <a:r>
            <a:rPr lang="en-US"/>
            <a:t>- Qualifications &amp; skills</a:t>
          </a:r>
        </a:p>
      </dgm:t>
    </dgm:pt>
    <dgm:pt modelId="{EF1C7B80-7E22-42BF-861E-454ADDFAD0D3}" type="parTrans" cxnId="{1920E62A-A4B5-4D7A-B5CE-5DB78C1CA33D}">
      <dgm:prSet/>
      <dgm:spPr/>
      <dgm:t>
        <a:bodyPr/>
        <a:lstStyle/>
        <a:p>
          <a:endParaRPr lang="en-US"/>
        </a:p>
      </dgm:t>
    </dgm:pt>
    <dgm:pt modelId="{1FC91AAA-BD61-4215-AA4C-26D269681E93}" type="sibTrans" cxnId="{1920E62A-A4B5-4D7A-B5CE-5DB78C1CA33D}">
      <dgm:prSet/>
      <dgm:spPr/>
      <dgm:t>
        <a:bodyPr/>
        <a:lstStyle/>
        <a:p>
          <a:endParaRPr lang="en-US"/>
        </a:p>
      </dgm:t>
    </dgm:pt>
    <dgm:pt modelId="{F9B1C083-CBBE-4EF9-A082-F595FA86BB32}">
      <dgm:prSet/>
      <dgm:spPr/>
      <dgm:t>
        <a:bodyPr/>
        <a:lstStyle/>
        <a:p>
          <a:r>
            <a:rPr lang="en-US"/>
            <a:t>- Equipment quiz</a:t>
          </a:r>
        </a:p>
      </dgm:t>
    </dgm:pt>
    <dgm:pt modelId="{119D6B1B-CF6F-46AE-879D-84EB6B9CA467}" type="parTrans" cxnId="{4038690A-1E38-4239-9EE9-A0D96610DF01}">
      <dgm:prSet/>
      <dgm:spPr/>
      <dgm:t>
        <a:bodyPr/>
        <a:lstStyle/>
        <a:p>
          <a:endParaRPr lang="en-US"/>
        </a:p>
      </dgm:t>
    </dgm:pt>
    <dgm:pt modelId="{5602C3B7-32E8-433D-BA3D-90449E6FBA42}" type="sibTrans" cxnId="{4038690A-1E38-4239-9EE9-A0D96610DF01}">
      <dgm:prSet/>
      <dgm:spPr/>
      <dgm:t>
        <a:bodyPr/>
        <a:lstStyle/>
        <a:p>
          <a:endParaRPr lang="en-US"/>
        </a:p>
      </dgm:t>
    </dgm:pt>
    <dgm:pt modelId="{1D1D72D3-B66E-4FDE-9510-BB836361D5A2}" type="pres">
      <dgm:prSet presAssocID="{A817B6DE-1D1E-45E6-8BC5-641418D29EEF}" presName="diagram" presStyleCnt="0">
        <dgm:presLayoutVars>
          <dgm:dir/>
          <dgm:resizeHandles val="exact"/>
        </dgm:presLayoutVars>
      </dgm:prSet>
      <dgm:spPr/>
    </dgm:pt>
    <dgm:pt modelId="{A9E0AC76-08FA-4286-A57D-6D13FCDDD58F}" type="pres">
      <dgm:prSet presAssocID="{E8359C10-E289-4756-B480-7C014F1347DD}" presName="node" presStyleLbl="node1" presStyleIdx="0" presStyleCnt="5">
        <dgm:presLayoutVars>
          <dgm:bulletEnabled val="1"/>
        </dgm:presLayoutVars>
      </dgm:prSet>
      <dgm:spPr/>
    </dgm:pt>
    <dgm:pt modelId="{A374C25E-9736-4E0C-9A41-B509ED68111F}" type="pres">
      <dgm:prSet presAssocID="{C29603C0-E472-4FE1-B05F-C2F94A8FEC1A}" presName="sibTrans" presStyleCnt="0"/>
      <dgm:spPr/>
    </dgm:pt>
    <dgm:pt modelId="{F0D30F8D-EB6D-4F31-A04B-24C24C999039}" type="pres">
      <dgm:prSet presAssocID="{061642E1-3885-4843-883A-FED13AB5D4EA}" presName="node" presStyleLbl="node1" presStyleIdx="1" presStyleCnt="5">
        <dgm:presLayoutVars>
          <dgm:bulletEnabled val="1"/>
        </dgm:presLayoutVars>
      </dgm:prSet>
      <dgm:spPr/>
    </dgm:pt>
    <dgm:pt modelId="{8E2588CD-F57E-4BDC-B0D0-1AA7D9EB93D4}" type="pres">
      <dgm:prSet presAssocID="{300B3EB1-3CB1-41FF-B0E7-1A5BBC4F37A7}" presName="sibTrans" presStyleCnt="0"/>
      <dgm:spPr/>
    </dgm:pt>
    <dgm:pt modelId="{1A23A7A1-FF3E-48F4-A1EF-8BAC27EFAA53}" type="pres">
      <dgm:prSet presAssocID="{98B2EA3C-C1C5-4A0E-A6BE-67138FF05076}" presName="node" presStyleLbl="node1" presStyleIdx="2" presStyleCnt="5">
        <dgm:presLayoutVars>
          <dgm:bulletEnabled val="1"/>
        </dgm:presLayoutVars>
      </dgm:prSet>
      <dgm:spPr/>
    </dgm:pt>
    <dgm:pt modelId="{94DC28AE-1C70-41B0-AD16-163EF7ED8E8B}" type="pres">
      <dgm:prSet presAssocID="{2E0A1507-F3A9-4BAE-A07E-232908A8C372}" presName="sibTrans" presStyleCnt="0"/>
      <dgm:spPr/>
    </dgm:pt>
    <dgm:pt modelId="{6E48A289-8BF2-4572-927B-EDA7F17305D7}" type="pres">
      <dgm:prSet presAssocID="{05434B41-96C9-4D10-B4E4-D2D30BB85117}" presName="node" presStyleLbl="node1" presStyleIdx="3" presStyleCnt="5">
        <dgm:presLayoutVars>
          <dgm:bulletEnabled val="1"/>
        </dgm:presLayoutVars>
      </dgm:prSet>
      <dgm:spPr/>
    </dgm:pt>
    <dgm:pt modelId="{5BDEA96F-959B-42D8-9786-A3CBF13A9410}" type="pres">
      <dgm:prSet presAssocID="{1FC91AAA-BD61-4215-AA4C-26D269681E93}" presName="sibTrans" presStyleCnt="0"/>
      <dgm:spPr/>
    </dgm:pt>
    <dgm:pt modelId="{C03D9C3F-A447-400B-8765-27A3410FE065}" type="pres">
      <dgm:prSet presAssocID="{F9B1C083-CBBE-4EF9-A082-F595FA86BB32}" presName="node" presStyleLbl="node1" presStyleIdx="4" presStyleCnt="5">
        <dgm:presLayoutVars>
          <dgm:bulletEnabled val="1"/>
        </dgm:presLayoutVars>
      </dgm:prSet>
      <dgm:spPr/>
    </dgm:pt>
  </dgm:ptLst>
  <dgm:cxnLst>
    <dgm:cxn modelId="{4038690A-1E38-4239-9EE9-A0D96610DF01}" srcId="{A817B6DE-1D1E-45E6-8BC5-641418D29EEF}" destId="{F9B1C083-CBBE-4EF9-A082-F595FA86BB32}" srcOrd="4" destOrd="0" parTransId="{119D6B1B-CF6F-46AE-879D-84EB6B9CA467}" sibTransId="{5602C3B7-32E8-433D-BA3D-90449E6FBA42}"/>
    <dgm:cxn modelId="{7975320D-A59F-4FB0-A044-02F4C6A53081}" type="presOf" srcId="{F9B1C083-CBBE-4EF9-A082-F595FA86BB32}" destId="{C03D9C3F-A447-400B-8765-27A3410FE065}" srcOrd="0" destOrd="0" presId="urn:microsoft.com/office/officeart/2005/8/layout/default"/>
    <dgm:cxn modelId="{1920E62A-A4B5-4D7A-B5CE-5DB78C1CA33D}" srcId="{A817B6DE-1D1E-45E6-8BC5-641418D29EEF}" destId="{05434B41-96C9-4D10-B4E4-D2D30BB85117}" srcOrd="3" destOrd="0" parTransId="{EF1C7B80-7E22-42BF-861E-454ADDFAD0D3}" sibTransId="{1FC91AAA-BD61-4215-AA4C-26D269681E93}"/>
    <dgm:cxn modelId="{B855E02B-3AF0-4873-A5A0-E38C433F2160}" type="presOf" srcId="{A817B6DE-1D1E-45E6-8BC5-641418D29EEF}" destId="{1D1D72D3-B66E-4FDE-9510-BB836361D5A2}" srcOrd="0" destOrd="0" presId="urn:microsoft.com/office/officeart/2005/8/layout/default"/>
    <dgm:cxn modelId="{86462535-CC78-4F4E-A37B-96BF6E1B278E}" type="presOf" srcId="{05434B41-96C9-4D10-B4E4-D2D30BB85117}" destId="{6E48A289-8BF2-4572-927B-EDA7F17305D7}" srcOrd="0" destOrd="0" presId="urn:microsoft.com/office/officeart/2005/8/layout/default"/>
    <dgm:cxn modelId="{D615D65D-2445-4C40-ACAF-98A577BE7A7A}" type="presOf" srcId="{061642E1-3885-4843-883A-FED13AB5D4EA}" destId="{F0D30F8D-EB6D-4F31-A04B-24C24C999039}" srcOrd="0" destOrd="0" presId="urn:microsoft.com/office/officeart/2005/8/layout/default"/>
    <dgm:cxn modelId="{95A13D6A-097E-40B9-998C-B021049B007E}" type="presOf" srcId="{98B2EA3C-C1C5-4A0E-A6BE-67138FF05076}" destId="{1A23A7A1-FF3E-48F4-A1EF-8BAC27EFAA53}" srcOrd="0" destOrd="0" presId="urn:microsoft.com/office/officeart/2005/8/layout/default"/>
    <dgm:cxn modelId="{445B9A53-9E57-4E26-ACE6-623449B3A6FD}" srcId="{A817B6DE-1D1E-45E6-8BC5-641418D29EEF}" destId="{061642E1-3885-4843-883A-FED13AB5D4EA}" srcOrd="1" destOrd="0" parTransId="{7E75DDCE-A3F2-4011-92CB-E843F66BE648}" sibTransId="{300B3EB1-3CB1-41FF-B0E7-1A5BBC4F37A7}"/>
    <dgm:cxn modelId="{2915FACC-D903-465F-A673-91A1DE0DF463}" srcId="{A817B6DE-1D1E-45E6-8BC5-641418D29EEF}" destId="{E8359C10-E289-4756-B480-7C014F1347DD}" srcOrd="0" destOrd="0" parTransId="{95849089-724C-4873-B2DB-A2936706F4DF}" sibTransId="{C29603C0-E472-4FE1-B05F-C2F94A8FEC1A}"/>
    <dgm:cxn modelId="{107D1CD3-887A-47A8-AF1A-7BEA09A8BE50}" type="presOf" srcId="{E8359C10-E289-4756-B480-7C014F1347DD}" destId="{A9E0AC76-08FA-4286-A57D-6D13FCDDD58F}" srcOrd="0" destOrd="0" presId="urn:microsoft.com/office/officeart/2005/8/layout/default"/>
    <dgm:cxn modelId="{D24C6BF8-C179-411C-A3D0-78A0E7FB83D0}" srcId="{A817B6DE-1D1E-45E6-8BC5-641418D29EEF}" destId="{98B2EA3C-C1C5-4A0E-A6BE-67138FF05076}" srcOrd="2" destOrd="0" parTransId="{4F486A82-F684-4E3B-9C5A-77FC45707828}" sibTransId="{2E0A1507-F3A9-4BAE-A07E-232908A8C372}"/>
    <dgm:cxn modelId="{1A9B4CE1-E7B7-4EED-9C3B-943EE5C7F2D4}" type="presParOf" srcId="{1D1D72D3-B66E-4FDE-9510-BB836361D5A2}" destId="{A9E0AC76-08FA-4286-A57D-6D13FCDDD58F}" srcOrd="0" destOrd="0" presId="urn:microsoft.com/office/officeart/2005/8/layout/default"/>
    <dgm:cxn modelId="{B6997A7B-F0D6-4901-8196-75BAD33D3919}" type="presParOf" srcId="{1D1D72D3-B66E-4FDE-9510-BB836361D5A2}" destId="{A374C25E-9736-4E0C-9A41-B509ED68111F}" srcOrd="1" destOrd="0" presId="urn:microsoft.com/office/officeart/2005/8/layout/default"/>
    <dgm:cxn modelId="{24C9ECD7-2AC5-44CA-8FB8-82038A3297F5}" type="presParOf" srcId="{1D1D72D3-B66E-4FDE-9510-BB836361D5A2}" destId="{F0D30F8D-EB6D-4F31-A04B-24C24C999039}" srcOrd="2" destOrd="0" presId="urn:microsoft.com/office/officeart/2005/8/layout/default"/>
    <dgm:cxn modelId="{7E7D4397-E656-4D64-90D6-F92AE8AAEB14}" type="presParOf" srcId="{1D1D72D3-B66E-4FDE-9510-BB836361D5A2}" destId="{8E2588CD-F57E-4BDC-B0D0-1AA7D9EB93D4}" srcOrd="3" destOrd="0" presId="urn:microsoft.com/office/officeart/2005/8/layout/default"/>
    <dgm:cxn modelId="{5C29903F-8E3C-40A1-A71D-AF6D4BF9138C}" type="presParOf" srcId="{1D1D72D3-B66E-4FDE-9510-BB836361D5A2}" destId="{1A23A7A1-FF3E-48F4-A1EF-8BAC27EFAA53}" srcOrd="4" destOrd="0" presId="urn:microsoft.com/office/officeart/2005/8/layout/default"/>
    <dgm:cxn modelId="{E65D5D1E-DD3A-477B-BD41-4DEDBF370D9C}" type="presParOf" srcId="{1D1D72D3-B66E-4FDE-9510-BB836361D5A2}" destId="{94DC28AE-1C70-41B0-AD16-163EF7ED8E8B}" srcOrd="5" destOrd="0" presId="urn:microsoft.com/office/officeart/2005/8/layout/default"/>
    <dgm:cxn modelId="{77563FEB-C1E7-4DFA-9B75-2CF6F5424E4D}" type="presParOf" srcId="{1D1D72D3-B66E-4FDE-9510-BB836361D5A2}" destId="{6E48A289-8BF2-4572-927B-EDA7F17305D7}" srcOrd="6" destOrd="0" presId="urn:microsoft.com/office/officeart/2005/8/layout/default"/>
    <dgm:cxn modelId="{D495F4EF-69A9-4139-8207-937EF0CECF18}" type="presParOf" srcId="{1D1D72D3-B66E-4FDE-9510-BB836361D5A2}" destId="{5BDEA96F-959B-42D8-9786-A3CBF13A9410}" srcOrd="7" destOrd="0" presId="urn:microsoft.com/office/officeart/2005/8/layout/default"/>
    <dgm:cxn modelId="{60114358-C742-40A0-B99A-BECA3E5AB1CF}" type="presParOf" srcId="{1D1D72D3-B66E-4FDE-9510-BB836361D5A2}" destId="{C03D9C3F-A447-400B-8765-27A3410FE06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35F7D4-F59B-4E0D-BA88-A960062D7682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3B631BA-5CF5-4447-B314-ACCB36D60024}">
      <dgm:prSet/>
      <dgm:spPr/>
      <dgm:t>
        <a:bodyPr/>
        <a:lstStyle/>
        <a:p>
          <a:pPr>
            <a:defRPr cap="all"/>
          </a:pPr>
          <a:r>
            <a:rPr lang="en-US"/>
            <a:t>Improves quality of life</a:t>
          </a:r>
        </a:p>
      </dgm:t>
    </dgm:pt>
    <dgm:pt modelId="{94162DED-647F-4665-98DE-BAFF5ECC138F}" type="parTrans" cxnId="{0D1D20A2-666D-46E9-BBB5-DAF3FE796E52}">
      <dgm:prSet/>
      <dgm:spPr/>
      <dgm:t>
        <a:bodyPr/>
        <a:lstStyle/>
        <a:p>
          <a:endParaRPr lang="en-US"/>
        </a:p>
      </dgm:t>
    </dgm:pt>
    <dgm:pt modelId="{FA15B4CB-1041-4368-A101-309523E264CF}" type="sibTrans" cxnId="{0D1D20A2-666D-46E9-BBB5-DAF3FE796E52}">
      <dgm:prSet/>
      <dgm:spPr/>
      <dgm:t>
        <a:bodyPr/>
        <a:lstStyle/>
        <a:p>
          <a:endParaRPr lang="en-US"/>
        </a:p>
      </dgm:t>
    </dgm:pt>
    <dgm:pt modelId="{61EEA323-ADD6-42CB-AC73-91191D22D741}">
      <dgm:prSet/>
      <dgm:spPr/>
      <dgm:t>
        <a:bodyPr/>
        <a:lstStyle/>
        <a:p>
          <a:pPr>
            <a:defRPr cap="all"/>
          </a:pPr>
          <a:r>
            <a:rPr lang="en-US"/>
            <a:t>Supports recovery</a:t>
          </a:r>
        </a:p>
      </dgm:t>
    </dgm:pt>
    <dgm:pt modelId="{3D7C89EA-DD9A-4284-B5D3-6AD12C46DEC7}" type="parTrans" cxnId="{17CD3D1A-B670-4A2E-8ED7-97B8688C7BC1}">
      <dgm:prSet/>
      <dgm:spPr/>
      <dgm:t>
        <a:bodyPr/>
        <a:lstStyle/>
        <a:p>
          <a:endParaRPr lang="en-US"/>
        </a:p>
      </dgm:t>
    </dgm:pt>
    <dgm:pt modelId="{11D49898-ADA6-45B4-89D6-9ADE8428E200}" type="sibTrans" cxnId="{17CD3D1A-B670-4A2E-8ED7-97B8688C7BC1}">
      <dgm:prSet/>
      <dgm:spPr/>
      <dgm:t>
        <a:bodyPr/>
        <a:lstStyle/>
        <a:p>
          <a:endParaRPr lang="en-US"/>
        </a:p>
      </dgm:t>
    </dgm:pt>
    <dgm:pt modelId="{14431168-B7D6-4A7D-B521-9287D4C3DB47}">
      <dgm:prSet/>
      <dgm:spPr/>
      <dgm:t>
        <a:bodyPr/>
        <a:lstStyle/>
        <a:p>
          <a:pPr>
            <a:defRPr cap="all"/>
          </a:pPr>
          <a:r>
            <a:rPr lang="en-US"/>
            <a:t>Plays vital role in healthcare</a:t>
          </a:r>
        </a:p>
      </dgm:t>
    </dgm:pt>
    <dgm:pt modelId="{3E10A180-191A-4D3E-A5E6-E195D6A4AC94}" type="parTrans" cxnId="{DF3E8C2D-36E2-4A04-9E50-8795311D6DBC}">
      <dgm:prSet/>
      <dgm:spPr/>
      <dgm:t>
        <a:bodyPr/>
        <a:lstStyle/>
        <a:p>
          <a:endParaRPr lang="en-US"/>
        </a:p>
      </dgm:t>
    </dgm:pt>
    <dgm:pt modelId="{F87AEF4F-FA38-4D2E-871A-ADECB16EB3D8}" type="sibTrans" cxnId="{DF3E8C2D-36E2-4A04-9E50-8795311D6DBC}">
      <dgm:prSet/>
      <dgm:spPr/>
      <dgm:t>
        <a:bodyPr/>
        <a:lstStyle/>
        <a:p>
          <a:endParaRPr lang="en-US"/>
        </a:p>
      </dgm:t>
    </dgm:pt>
    <dgm:pt modelId="{61E207DF-5D0A-4B87-94DD-791A2A9A9106}" type="pres">
      <dgm:prSet presAssocID="{7335F7D4-F59B-4E0D-BA88-A960062D7682}" presName="root" presStyleCnt="0">
        <dgm:presLayoutVars>
          <dgm:dir/>
          <dgm:resizeHandles val="exact"/>
        </dgm:presLayoutVars>
      </dgm:prSet>
      <dgm:spPr/>
    </dgm:pt>
    <dgm:pt modelId="{C0AACF29-D821-4A29-B909-E8B13D5DBA76}" type="pres">
      <dgm:prSet presAssocID="{53B631BA-5CF5-4447-B314-ACCB36D60024}" presName="compNode" presStyleCnt="0"/>
      <dgm:spPr/>
    </dgm:pt>
    <dgm:pt modelId="{F2AB92B5-6325-44F7-AA79-95549AA5D102}" type="pres">
      <dgm:prSet presAssocID="{53B631BA-5CF5-4447-B314-ACCB36D60024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BE10D81D-52F4-444B-ACBA-A0FE23F5626B}" type="pres">
      <dgm:prSet presAssocID="{53B631BA-5CF5-4447-B314-ACCB36D6002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6B9038AE-776F-4CD7-ABC6-D2C27332A3F0}" type="pres">
      <dgm:prSet presAssocID="{53B631BA-5CF5-4447-B314-ACCB36D60024}" presName="spaceRect" presStyleCnt="0"/>
      <dgm:spPr/>
    </dgm:pt>
    <dgm:pt modelId="{DE0F82D0-918D-464D-A662-F8EDD2AB3CED}" type="pres">
      <dgm:prSet presAssocID="{53B631BA-5CF5-4447-B314-ACCB36D60024}" presName="textRect" presStyleLbl="revTx" presStyleIdx="0" presStyleCnt="3">
        <dgm:presLayoutVars>
          <dgm:chMax val="1"/>
          <dgm:chPref val="1"/>
        </dgm:presLayoutVars>
      </dgm:prSet>
      <dgm:spPr/>
    </dgm:pt>
    <dgm:pt modelId="{49C58AEE-FD82-462C-A387-D014424045CF}" type="pres">
      <dgm:prSet presAssocID="{FA15B4CB-1041-4368-A101-309523E264CF}" presName="sibTrans" presStyleCnt="0"/>
      <dgm:spPr/>
    </dgm:pt>
    <dgm:pt modelId="{481B07FC-ABE6-48E9-A275-E6FA583A5CB8}" type="pres">
      <dgm:prSet presAssocID="{61EEA323-ADD6-42CB-AC73-91191D22D741}" presName="compNode" presStyleCnt="0"/>
      <dgm:spPr/>
    </dgm:pt>
    <dgm:pt modelId="{86D7171C-05EE-4844-9ACD-1DA2FE7FE03A}" type="pres">
      <dgm:prSet presAssocID="{61EEA323-ADD6-42CB-AC73-91191D22D741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D28A7F0-7308-4580-89B6-3532C5CDC551}" type="pres">
      <dgm:prSet presAssocID="{61EEA323-ADD6-42CB-AC73-91191D22D74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D9C8E1AF-FE8D-450D-BFB9-49B5C6E8A166}" type="pres">
      <dgm:prSet presAssocID="{61EEA323-ADD6-42CB-AC73-91191D22D741}" presName="spaceRect" presStyleCnt="0"/>
      <dgm:spPr/>
    </dgm:pt>
    <dgm:pt modelId="{AD8D69BE-299C-4967-9876-999CC3BBAF2C}" type="pres">
      <dgm:prSet presAssocID="{61EEA323-ADD6-42CB-AC73-91191D22D741}" presName="textRect" presStyleLbl="revTx" presStyleIdx="1" presStyleCnt="3">
        <dgm:presLayoutVars>
          <dgm:chMax val="1"/>
          <dgm:chPref val="1"/>
        </dgm:presLayoutVars>
      </dgm:prSet>
      <dgm:spPr/>
    </dgm:pt>
    <dgm:pt modelId="{9FA414B0-6B9E-47B1-A399-FEC8451CAE7E}" type="pres">
      <dgm:prSet presAssocID="{11D49898-ADA6-45B4-89D6-9ADE8428E200}" presName="sibTrans" presStyleCnt="0"/>
      <dgm:spPr/>
    </dgm:pt>
    <dgm:pt modelId="{549485CF-F883-4711-AAD5-F02C957B3FC5}" type="pres">
      <dgm:prSet presAssocID="{14431168-B7D6-4A7D-B521-9287D4C3DB47}" presName="compNode" presStyleCnt="0"/>
      <dgm:spPr/>
    </dgm:pt>
    <dgm:pt modelId="{E8C40434-97AB-4C45-A4F4-220627B5F291}" type="pres">
      <dgm:prSet presAssocID="{14431168-B7D6-4A7D-B521-9287D4C3DB47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9FE3DBE-E9F6-485D-8D9B-97133A74A966}" type="pres">
      <dgm:prSet presAssocID="{14431168-B7D6-4A7D-B521-9287D4C3DB4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05C61D7A-F4CD-4FF7-B67B-617B35CB32D5}" type="pres">
      <dgm:prSet presAssocID="{14431168-B7D6-4A7D-B521-9287D4C3DB47}" presName="spaceRect" presStyleCnt="0"/>
      <dgm:spPr/>
    </dgm:pt>
    <dgm:pt modelId="{1D3EA641-32D5-40DA-B1CA-5677678EA02D}" type="pres">
      <dgm:prSet presAssocID="{14431168-B7D6-4A7D-B521-9287D4C3DB4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17CD3D1A-B670-4A2E-8ED7-97B8688C7BC1}" srcId="{7335F7D4-F59B-4E0D-BA88-A960062D7682}" destId="{61EEA323-ADD6-42CB-AC73-91191D22D741}" srcOrd="1" destOrd="0" parTransId="{3D7C89EA-DD9A-4284-B5D3-6AD12C46DEC7}" sibTransId="{11D49898-ADA6-45B4-89D6-9ADE8428E200}"/>
    <dgm:cxn modelId="{DF3E8C2D-36E2-4A04-9E50-8795311D6DBC}" srcId="{7335F7D4-F59B-4E0D-BA88-A960062D7682}" destId="{14431168-B7D6-4A7D-B521-9287D4C3DB47}" srcOrd="2" destOrd="0" parTransId="{3E10A180-191A-4D3E-A5E6-E195D6A4AC94}" sibTransId="{F87AEF4F-FA38-4D2E-871A-ADECB16EB3D8}"/>
    <dgm:cxn modelId="{E4C3994E-314D-4795-AD56-99C9FBF89E57}" type="presOf" srcId="{53B631BA-5CF5-4447-B314-ACCB36D60024}" destId="{DE0F82D0-918D-464D-A662-F8EDD2AB3CED}" srcOrd="0" destOrd="0" presId="urn:microsoft.com/office/officeart/2018/5/layout/IconLeafLabelList"/>
    <dgm:cxn modelId="{3ABF3795-A5CD-4510-90BA-3E9CE4E8919C}" type="presOf" srcId="{14431168-B7D6-4A7D-B521-9287D4C3DB47}" destId="{1D3EA641-32D5-40DA-B1CA-5677678EA02D}" srcOrd="0" destOrd="0" presId="urn:microsoft.com/office/officeart/2018/5/layout/IconLeafLabelList"/>
    <dgm:cxn modelId="{0D1D20A2-666D-46E9-BBB5-DAF3FE796E52}" srcId="{7335F7D4-F59B-4E0D-BA88-A960062D7682}" destId="{53B631BA-5CF5-4447-B314-ACCB36D60024}" srcOrd="0" destOrd="0" parTransId="{94162DED-647F-4665-98DE-BAFF5ECC138F}" sibTransId="{FA15B4CB-1041-4368-A101-309523E264CF}"/>
    <dgm:cxn modelId="{02EAB2A6-2B19-4EE3-8312-5170A79E6413}" type="presOf" srcId="{61EEA323-ADD6-42CB-AC73-91191D22D741}" destId="{AD8D69BE-299C-4967-9876-999CC3BBAF2C}" srcOrd="0" destOrd="0" presId="urn:microsoft.com/office/officeart/2018/5/layout/IconLeafLabelList"/>
    <dgm:cxn modelId="{2B9974A8-0F2C-4EDF-BF99-F1D8C15B0A37}" type="presOf" srcId="{7335F7D4-F59B-4E0D-BA88-A960062D7682}" destId="{61E207DF-5D0A-4B87-94DD-791A2A9A9106}" srcOrd="0" destOrd="0" presId="urn:microsoft.com/office/officeart/2018/5/layout/IconLeafLabelList"/>
    <dgm:cxn modelId="{0C66D479-332D-4C87-A894-8F1AE5473E84}" type="presParOf" srcId="{61E207DF-5D0A-4B87-94DD-791A2A9A9106}" destId="{C0AACF29-D821-4A29-B909-E8B13D5DBA76}" srcOrd="0" destOrd="0" presId="urn:microsoft.com/office/officeart/2018/5/layout/IconLeafLabelList"/>
    <dgm:cxn modelId="{9742DE83-B2D0-482C-8382-C2D28B3E6F2C}" type="presParOf" srcId="{C0AACF29-D821-4A29-B909-E8B13D5DBA76}" destId="{F2AB92B5-6325-44F7-AA79-95549AA5D102}" srcOrd="0" destOrd="0" presId="urn:microsoft.com/office/officeart/2018/5/layout/IconLeafLabelList"/>
    <dgm:cxn modelId="{C21AEAB2-EB2C-442B-B108-C0CAAFBB1B1D}" type="presParOf" srcId="{C0AACF29-D821-4A29-B909-E8B13D5DBA76}" destId="{BE10D81D-52F4-444B-ACBA-A0FE23F5626B}" srcOrd="1" destOrd="0" presId="urn:microsoft.com/office/officeart/2018/5/layout/IconLeafLabelList"/>
    <dgm:cxn modelId="{81D70956-72A2-467F-BECC-B31609E87EE5}" type="presParOf" srcId="{C0AACF29-D821-4A29-B909-E8B13D5DBA76}" destId="{6B9038AE-776F-4CD7-ABC6-D2C27332A3F0}" srcOrd="2" destOrd="0" presId="urn:microsoft.com/office/officeart/2018/5/layout/IconLeafLabelList"/>
    <dgm:cxn modelId="{74F258AE-01CC-44F2-8160-8D19DB793922}" type="presParOf" srcId="{C0AACF29-D821-4A29-B909-E8B13D5DBA76}" destId="{DE0F82D0-918D-464D-A662-F8EDD2AB3CED}" srcOrd="3" destOrd="0" presId="urn:microsoft.com/office/officeart/2018/5/layout/IconLeafLabelList"/>
    <dgm:cxn modelId="{D97876CC-706F-40C5-8609-287AC26F25A7}" type="presParOf" srcId="{61E207DF-5D0A-4B87-94DD-791A2A9A9106}" destId="{49C58AEE-FD82-462C-A387-D014424045CF}" srcOrd="1" destOrd="0" presId="urn:microsoft.com/office/officeart/2018/5/layout/IconLeafLabelList"/>
    <dgm:cxn modelId="{71DF7201-C9A6-4F84-AD4F-9C30ED589A94}" type="presParOf" srcId="{61E207DF-5D0A-4B87-94DD-791A2A9A9106}" destId="{481B07FC-ABE6-48E9-A275-E6FA583A5CB8}" srcOrd="2" destOrd="0" presId="urn:microsoft.com/office/officeart/2018/5/layout/IconLeafLabelList"/>
    <dgm:cxn modelId="{D64B195E-131B-4474-93DE-01802C5DFD50}" type="presParOf" srcId="{481B07FC-ABE6-48E9-A275-E6FA583A5CB8}" destId="{86D7171C-05EE-4844-9ACD-1DA2FE7FE03A}" srcOrd="0" destOrd="0" presId="urn:microsoft.com/office/officeart/2018/5/layout/IconLeafLabelList"/>
    <dgm:cxn modelId="{FFDD9D0A-A8F2-48B0-AF46-01117685CE28}" type="presParOf" srcId="{481B07FC-ABE6-48E9-A275-E6FA583A5CB8}" destId="{ED28A7F0-7308-4580-89B6-3532C5CDC551}" srcOrd="1" destOrd="0" presId="urn:microsoft.com/office/officeart/2018/5/layout/IconLeafLabelList"/>
    <dgm:cxn modelId="{6321E00F-D514-4F98-B894-924FC2D4F144}" type="presParOf" srcId="{481B07FC-ABE6-48E9-A275-E6FA583A5CB8}" destId="{D9C8E1AF-FE8D-450D-BFB9-49B5C6E8A166}" srcOrd="2" destOrd="0" presId="urn:microsoft.com/office/officeart/2018/5/layout/IconLeafLabelList"/>
    <dgm:cxn modelId="{CC0A2033-4121-4A11-A9A9-23AEEE94BEDA}" type="presParOf" srcId="{481B07FC-ABE6-48E9-A275-E6FA583A5CB8}" destId="{AD8D69BE-299C-4967-9876-999CC3BBAF2C}" srcOrd="3" destOrd="0" presId="urn:microsoft.com/office/officeart/2018/5/layout/IconLeafLabelList"/>
    <dgm:cxn modelId="{288D0950-6AC4-4719-8223-113C583C4E30}" type="presParOf" srcId="{61E207DF-5D0A-4B87-94DD-791A2A9A9106}" destId="{9FA414B0-6B9E-47B1-A399-FEC8451CAE7E}" srcOrd="3" destOrd="0" presId="urn:microsoft.com/office/officeart/2018/5/layout/IconLeafLabelList"/>
    <dgm:cxn modelId="{F7A8131C-E609-41CD-AEE6-0199FEAAC56D}" type="presParOf" srcId="{61E207DF-5D0A-4B87-94DD-791A2A9A9106}" destId="{549485CF-F883-4711-AAD5-F02C957B3FC5}" srcOrd="4" destOrd="0" presId="urn:microsoft.com/office/officeart/2018/5/layout/IconLeafLabelList"/>
    <dgm:cxn modelId="{1802B7B2-7005-484C-9139-2B589977E79C}" type="presParOf" srcId="{549485CF-F883-4711-AAD5-F02C957B3FC5}" destId="{E8C40434-97AB-4C45-A4F4-220627B5F291}" srcOrd="0" destOrd="0" presId="urn:microsoft.com/office/officeart/2018/5/layout/IconLeafLabelList"/>
    <dgm:cxn modelId="{B4C423C0-A2D5-425C-8D8B-2891631E65F0}" type="presParOf" srcId="{549485CF-F883-4711-AAD5-F02C957B3FC5}" destId="{C9FE3DBE-E9F6-485D-8D9B-97133A74A966}" srcOrd="1" destOrd="0" presId="urn:microsoft.com/office/officeart/2018/5/layout/IconLeafLabelList"/>
    <dgm:cxn modelId="{A00040D6-7482-44A5-A5C3-FF39EC4929F0}" type="presParOf" srcId="{549485CF-F883-4711-AAD5-F02C957B3FC5}" destId="{05C61D7A-F4CD-4FF7-B67B-617B35CB32D5}" srcOrd="2" destOrd="0" presId="urn:microsoft.com/office/officeart/2018/5/layout/IconLeafLabelList"/>
    <dgm:cxn modelId="{346D487D-28D3-4FE3-8B5C-8BA304A2D584}" type="presParOf" srcId="{549485CF-F883-4711-AAD5-F02C957B3FC5}" destId="{1D3EA641-32D5-40DA-B1CA-5677678EA02D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DEAA33D-1337-4D6A-9CB5-098F0754F3B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1909420-6ACF-4643-A254-942ED77508AB}">
      <dgm:prSet/>
      <dgm:spPr/>
      <dgm:t>
        <a:bodyPr/>
        <a:lstStyle/>
        <a:p>
          <a:pPr>
            <a:defRPr cap="all"/>
          </a:pPr>
          <a:r>
            <a:rPr lang="en-US"/>
            <a:t>Key points recap</a:t>
          </a:r>
        </a:p>
      </dgm:t>
    </dgm:pt>
    <dgm:pt modelId="{E9E98BE9-F51A-40C6-BFFC-7862943BBAA0}" type="parTrans" cxnId="{564D788D-93A5-4A6C-AA4A-2EF6B43CDF80}">
      <dgm:prSet/>
      <dgm:spPr/>
      <dgm:t>
        <a:bodyPr/>
        <a:lstStyle/>
        <a:p>
          <a:endParaRPr lang="en-US"/>
        </a:p>
      </dgm:t>
    </dgm:pt>
    <dgm:pt modelId="{8C365403-6682-4336-B137-7967E4EF97F6}" type="sibTrans" cxnId="{564D788D-93A5-4A6C-AA4A-2EF6B43CDF80}">
      <dgm:prSet/>
      <dgm:spPr/>
      <dgm:t>
        <a:bodyPr/>
        <a:lstStyle/>
        <a:p>
          <a:endParaRPr lang="en-US"/>
        </a:p>
      </dgm:t>
    </dgm:pt>
    <dgm:pt modelId="{7121735D-7D92-4FB9-8BD6-6BD92A3DFF30}">
      <dgm:prSet/>
      <dgm:spPr/>
      <dgm:t>
        <a:bodyPr/>
        <a:lstStyle/>
        <a:p>
          <a:pPr>
            <a:defRPr cap="all"/>
          </a:pPr>
          <a:r>
            <a:rPr lang="en-US"/>
            <a:t>Open for questions</a:t>
          </a:r>
        </a:p>
      </dgm:t>
    </dgm:pt>
    <dgm:pt modelId="{FDA7468A-F857-4D5A-BD37-D024122E2066}" type="parTrans" cxnId="{B29F63D5-7B6E-4526-A919-9416873399C6}">
      <dgm:prSet/>
      <dgm:spPr/>
      <dgm:t>
        <a:bodyPr/>
        <a:lstStyle/>
        <a:p>
          <a:endParaRPr lang="en-US"/>
        </a:p>
      </dgm:t>
    </dgm:pt>
    <dgm:pt modelId="{D5981854-378D-4F4B-9A6F-A78FB462D527}" type="sibTrans" cxnId="{B29F63D5-7B6E-4526-A919-9416873399C6}">
      <dgm:prSet/>
      <dgm:spPr/>
      <dgm:t>
        <a:bodyPr/>
        <a:lstStyle/>
        <a:p>
          <a:endParaRPr lang="en-US"/>
        </a:p>
      </dgm:t>
    </dgm:pt>
    <dgm:pt modelId="{B3FA07AB-2D18-4375-BF1D-AB6BE1C58692}" type="pres">
      <dgm:prSet presAssocID="{4DEAA33D-1337-4D6A-9CB5-098F0754F3BB}" presName="root" presStyleCnt="0">
        <dgm:presLayoutVars>
          <dgm:dir/>
          <dgm:resizeHandles val="exact"/>
        </dgm:presLayoutVars>
      </dgm:prSet>
      <dgm:spPr/>
    </dgm:pt>
    <dgm:pt modelId="{C3926723-F1F6-4A21-9A20-A114930D2E64}" type="pres">
      <dgm:prSet presAssocID="{C1909420-6ACF-4643-A254-942ED77508AB}" presName="compNode" presStyleCnt="0"/>
      <dgm:spPr/>
    </dgm:pt>
    <dgm:pt modelId="{808F0D8C-7B02-420C-9072-6BE2FEB867A9}" type="pres">
      <dgm:prSet presAssocID="{C1909420-6ACF-4643-A254-942ED77508AB}" presName="iconBgRect" presStyleLbl="bgShp" presStyleIdx="0" presStyleCnt="2"/>
      <dgm:spPr/>
    </dgm:pt>
    <dgm:pt modelId="{D3EC4CC2-A61F-4743-98EE-A068F57B3902}" type="pres">
      <dgm:prSet presAssocID="{C1909420-6ACF-4643-A254-942ED77508A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255B162C-ADB3-4D74-95D8-EFF83CF53AD5}" type="pres">
      <dgm:prSet presAssocID="{C1909420-6ACF-4643-A254-942ED77508AB}" presName="spaceRect" presStyleCnt="0"/>
      <dgm:spPr/>
    </dgm:pt>
    <dgm:pt modelId="{5ED10FF1-90ED-4013-AC4B-D594BE39B3FC}" type="pres">
      <dgm:prSet presAssocID="{C1909420-6ACF-4643-A254-942ED77508AB}" presName="textRect" presStyleLbl="revTx" presStyleIdx="0" presStyleCnt="2">
        <dgm:presLayoutVars>
          <dgm:chMax val="1"/>
          <dgm:chPref val="1"/>
        </dgm:presLayoutVars>
      </dgm:prSet>
      <dgm:spPr/>
    </dgm:pt>
    <dgm:pt modelId="{5EC9C323-B12D-4205-89E5-E0033D1855D5}" type="pres">
      <dgm:prSet presAssocID="{8C365403-6682-4336-B137-7967E4EF97F6}" presName="sibTrans" presStyleCnt="0"/>
      <dgm:spPr/>
    </dgm:pt>
    <dgm:pt modelId="{15DC0A88-F02C-4989-A8B9-F47FBF8CDCED}" type="pres">
      <dgm:prSet presAssocID="{7121735D-7D92-4FB9-8BD6-6BD92A3DFF30}" presName="compNode" presStyleCnt="0"/>
      <dgm:spPr/>
    </dgm:pt>
    <dgm:pt modelId="{07FB9718-31E2-42BD-AF8D-5FE965E9FE82}" type="pres">
      <dgm:prSet presAssocID="{7121735D-7D92-4FB9-8BD6-6BD92A3DFF30}" presName="iconBgRect" presStyleLbl="bgShp" presStyleIdx="1" presStyleCnt="2"/>
      <dgm:spPr/>
    </dgm:pt>
    <dgm:pt modelId="{36A87A41-CF21-4602-A361-4540268F3F5F}" type="pres">
      <dgm:prSet presAssocID="{7121735D-7D92-4FB9-8BD6-6BD92A3DFF3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015E1B66-DA1C-4D7D-847E-2A211647034F}" type="pres">
      <dgm:prSet presAssocID="{7121735D-7D92-4FB9-8BD6-6BD92A3DFF30}" presName="spaceRect" presStyleCnt="0"/>
      <dgm:spPr/>
    </dgm:pt>
    <dgm:pt modelId="{316AA8E5-6792-40EC-99C2-A2C33F3C9030}" type="pres">
      <dgm:prSet presAssocID="{7121735D-7D92-4FB9-8BD6-6BD92A3DFF30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564D788D-93A5-4A6C-AA4A-2EF6B43CDF80}" srcId="{4DEAA33D-1337-4D6A-9CB5-098F0754F3BB}" destId="{C1909420-6ACF-4643-A254-942ED77508AB}" srcOrd="0" destOrd="0" parTransId="{E9E98BE9-F51A-40C6-BFFC-7862943BBAA0}" sibTransId="{8C365403-6682-4336-B137-7967E4EF97F6}"/>
    <dgm:cxn modelId="{B29F63D5-7B6E-4526-A919-9416873399C6}" srcId="{4DEAA33D-1337-4D6A-9CB5-098F0754F3BB}" destId="{7121735D-7D92-4FB9-8BD6-6BD92A3DFF30}" srcOrd="1" destOrd="0" parTransId="{FDA7468A-F857-4D5A-BD37-D024122E2066}" sibTransId="{D5981854-378D-4F4B-9A6F-A78FB462D527}"/>
    <dgm:cxn modelId="{8F170BDB-F0C9-49F4-B365-95AAE32D16D2}" type="presOf" srcId="{4DEAA33D-1337-4D6A-9CB5-098F0754F3BB}" destId="{B3FA07AB-2D18-4375-BF1D-AB6BE1C58692}" srcOrd="0" destOrd="0" presId="urn:microsoft.com/office/officeart/2018/5/layout/IconCircleLabelList"/>
    <dgm:cxn modelId="{BCA478EC-E223-4533-BC4C-01252E276A0E}" type="presOf" srcId="{C1909420-6ACF-4643-A254-942ED77508AB}" destId="{5ED10FF1-90ED-4013-AC4B-D594BE39B3FC}" srcOrd="0" destOrd="0" presId="urn:microsoft.com/office/officeart/2018/5/layout/IconCircleLabelList"/>
    <dgm:cxn modelId="{A711CAF5-E458-4FC3-9E33-D492B225579E}" type="presOf" srcId="{7121735D-7D92-4FB9-8BD6-6BD92A3DFF30}" destId="{316AA8E5-6792-40EC-99C2-A2C33F3C9030}" srcOrd="0" destOrd="0" presId="urn:microsoft.com/office/officeart/2018/5/layout/IconCircleLabelList"/>
    <dgm:cxn modelId="{05BF30D5-E0FC-40CC-8E41-44A731291017}" type="presParOf" srcId="{B3FA07AB-2D18-4375-BF1D-AB6BE1C58692}" destId="{C3926723-F1F6-4A21-9A20-A114930D2E64}" srcOrd="0" destOrd="0" presId="urn:microsoft.com/office/officeart/2018/5/layout/IconCircleLabelList"/>
    <dgm:cxn modelId="{66CEE476-C861-4B22-B2F8-4306632C491C}" type="presParOf" srcId="{C3926723-F1F6-4A21-9A20-A114930D2E64}" destId="{808F0D8C-7B02-420C-9072-6BE2FEB867A9}" srcOrd="0" destOrd="0" presId="urn:microsoft.com/office/officeart/2018/5/layout/IconCircleLabelList"/>
    <dgm:cxn modelId="{7B8F8D46-F72E-415D-A30C-48D1067074AF}" type="presParOf" srcId="{C3926723-F1F6-4A21-9A20-A114930D2E64}" destId="{D3EC4CC2-A61F-4743-98EE-A068F57B3902}" srcOrd="1" destOrd="0" presId="urn:microsoft.com/office/officeart/2018/5/layout/IconCircleLabelList"/>
    <dgm:cxn modelId="{2D9FAB35-E791-423D-B8A7-CC91506D6105}" type="presParOf" srcId="{C3926723-F1F6-4A21-9A20-A114930D2E64}" destId="{255B162C-ADB3-4D74-95D8-EFF83CF53AD5}" srcOrd="2" destOrd="0" presId="urn:microsoft.com/office/officeart/2018/5/layout/IconCircleLabelList"/>
    <dgm:cxn modelId="{87C52F1C-2047-4B9B-9DE0-0ED0831E4E82}" type="presParOf" srcId="{C3926723-F1F6-4A21-9A20-A114930D2E64}" destId="{5ED10FF1-90ED-4013-AC4B-D594BE39B3FC}" srcOrd="3" destOrd="0" presId="urn:microsoft.com/office/officeart/2018/5/layout/IconCircleLabelList"/>
    <dgm:cxn modelId="{55048366-8AFA-419C-BD27-393D44943560}" type="presParOf" srcId="{B3FA07AB-2D18-4375-BF1D-AB6BE1C58692}" destId="{5EC9C323-B12D-4205-89E5-E0033D1855D5}" srcOrd="1" destOrd="0" presId="urn:microsoft.com/office/officeart/2018/5/layout/IconCircleLabelList"/>
    <dgm:cxn modelId="{AF248BB8-6809-4AB7-8D77-FDF1DC9D8200}" type="presParOf" srcId="{B3FA07AB-2D18-4375-BF1D-AB6BE1C58692}" destId="{15DC0A88-F02C-4989-A8B9-F47FBF8CDCED}" srcOrd="2" destOrd="0" presId="urn:microsoft.com/office/officeart/2018/5/layout/IconCircleLabelList"/>
    <dgm:cxn modelId="{2D862C39-E62C-4513-BFFC-B58BA1F14994}" type="presParOf" srcId="{15DC0A88-F02C-4989-A8B9-F47FBF8CDCED}" destId="{07FB9718-31E2-42BD-AF8D-5FE965E9FE82}" srcOrd="0" destOrd="0" presId="urn:microsoft.com/office/officeart/2018/5/layout/IconCircleLabelList"/>
    <dgm:cxn modelId="{341061E6-9F98-4115-8256-A0B6EFB91722}" type="presParOf" srcId="{15DC0A88-F02C-4989-A8B9-F47FBF8CDCED}" destId="{36A87A41-CF21-4602-A361-4540268F3F5F}" srcOrd="1" destOrd="0" presId="urn:microsoft.com/office/officeart/2018/5/layout/IconCircleLabelList"/>
    <dgm:cxn modelId="{793B6CB7-0931-4860-8F51-38089091B9C9}" type="presParOf" srcId="{15DC0A88-F02C-4989-A8B9-F47FBF8CDCED}" destId="{015E1B66-DA1C-4D7D-847E-2A211647034F}" srcOrd="2" destOrd="0" presId="urn:microsoft.com/office/officeart/2018/5/layout/IconCircleLabelList"/>
    <dgm:cxn modelId="{31B7C486-816B-49C6-A1E7-35FAAD7A9678}" type="presParOf" srcId="{15DC0A88-F02C-4989-A8B9-F47FBF8CDCED}" destId="{316AA8E5-6792-40EC-99C2-A2C33F3C903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8F87F8-96E1-4B50-9BDA-6A1F06BB3345}" type="doc">
      <dgm:prSet loTypeId="urn:microsoft.com/office/officeart/2005/8/layout/arrow1" loCatId="relationship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8FFA4EB-0D57-43CE-B84C-DA164A794540}">
      <dgm:prSet/>
      <dgm:spPr/>
      <dgm:t>
        <a:bodyPr/>
        <a:lstStyle/>
        <a:p>
          <a:r>
            <a:rPr lang="en-US" dirty="0"/>
            <a:t>Healthcare professional restoring movement, function &amp; quality of life</a:t>
          </a:r>
        </a:p>
      </dgm:t>
    </dgm:pt>
    <dgm:pt modelId="{8B55201D-F0FB-49D5-8994-86B2DCC01EB4}" type="parTrans" cxnId="{C23DEBEB-823F-4DDF-99B0-49B4042BA049}">
      <dgm:prSet/>
      <dgm:spPr/>
      <dgm:t>
        <a:bodyPr/>
        <a:lstStyle/>
        <a:p>
          <a:endParaRPr lang="en-US"/>
        </a:p>
      </dgm:t>
    </dgm:pt>
    <dgm:pt modelId="{D300F09C-AF4C-4502-A85C-457AD8970E1D}" type="sibTrans" cxnId="{C23DEBEB-823F-4DDF-99B0-49B4042BA049}">
      <dgm:prSet/>
      <dgm:spPr/>
      <dgm:t>
        <a:bodyPr/>
        <a:lstStyle/>
        <a:p>
          <a:endParaRPr lang="en-US"/>
        </a:p>
      </dgm:t>
    </dgm:pt>
    <dgm:pt modelId="{938E8D3C-168F-4894-8E4F-3F9202FD3F07}">
      <dgm:prSet/>
      <dgm:spPr/>
      <dgm:t>
        <a:bodyPr/>
        <a:lstStyle/>
        <a:p>
          <a:r>
            <a:rPr lang="en-US"/>
            <a:t>Uses rehabilitation, education &amp; advice</a:t>
          </a:r>
        </a:p>
      </dgm:t>
    </dgm:pt>
    <dgm:pt modelId="{F5670FDF-484D-4C91-ABE4-4516EA89E393}" type="parTrans" cxnId="{E6F60F2A-5C30-4C38-8B5F-99026B6F39DD}">
      <dgm:prSet/>
      <dgm:spPr/>
      <dgm:t>
        <a:bodyPr/>
        <a:lstStyle/>
        <a:p>
          <a:endParaRPr lang="en-US"/>
        </a:p>
      </dgm:t>
    </dgm:pt>
    <dgm:pt modelId="{9E2F3098-C3E7-47A2-BC2F-CC590165153E}" type="sibTrans" cxnId="{E6F60F2A-5C30-4C38-8B5F-99026B6F39DD}">
      <dgm:prSet/>
      <dgm:spPr/>
      <dgm:t>
        <a:bodyPr/>
        <a:lstStyle/>
        <a:p>
          <a:endParaRPr lang="en-US"/>
        </a:p>
      </dgm:t>
    </dgm:pt>
    <dgm:pt modelId="{32BD4838-441F-4651-A9EA-DDF92010C24A}" type="pres">
      <dgm:prSet presAssocID="{DF8F87F8-96E1-4B50-9BDA-6A1F06BB3345}" presName="cycle" presStyleCnt="0">
        <dgm:presLayoutVars>
          <dgm:dir/>
          <dgm:resizeHandles val="exact"/>
        </dgm:presLayoutVars>
      </dgm:prSet>
      <dgm:spPr/>
    </dgm:pt>
    <dgm:pt modelId="{07B2A6FB-F03F-43DB-84C6-AAA17CC5E862}" type="pres">
      <dgm:prSet presAssocID="{48FFA4EB-0D57-43CE-B84C-DA164A794540}" presName="arrow" presStyleLbl="node1" presStyleIdx="0" presStyleCnt="2">
        <dgm:presLayoutVars>
          <dgm:bulletEnabled val="1"/>
        </dgm:presLayoutVars>
      </dgm:prSet>
      <dgm:spPr/>
    </dgm:pt>
    <dgm:pt modelId="{4B85BF0E-61C1-4AED-9243-F953B09EB767}" type="pres">
      <dgm:prSet presAssocID="{938E8D3C-168F-4894-8E4F-3F9202FD3F07}" presName="arrow" presStyleLbl="node1" presStyleIdx="1" presStyleCnt="2">
        <dgm:presLayoutVars>
          <dgm:bulletEnabled val="1"/>
        </dgm:presLayoutVars>
      </dgm:prSet>
      <dgm:spPr/>
    </dgm:pt>
  </dgm:ptLst>
  <dgm:cxnLst>
    <dgm:cxn modelId="{E6F60F2A-5C30-4C38-8B5F-99026B6F39DD}" srcId="{DF8F87F8-96E1-4B50-9BDA-6A1F06BB3345}" destId="{938E8D3C-168F-4894-8E4F-3F9202FD3F07}" srcOrd="1" destOrd="0" parTransId="{F5670FDF-484D-4C91-ABE4-4516EA89E393}" sibTransId="{9E2F3098-C3E7-47A2-BC2F-CC590165153E}"/>
    <dgm:cxn modelId="{11D7149A-E22C-4CF4-95A4-3657681D1426}" type="presOf" srcId="{938E8D3C-168F-4894-8E4F-3F9202FD3F07}" destId="{4B85BF0E-61C1-4AED-9243-F953B09EB767}" srcOrd="0" destOrd="0" presId="urn:microsoft.com/office/officeart/2005/8/layout/arrow1"/>
    <dgm:cxn modelId="{E53DBAC6-C080-4BF6-8BF2-092C56D8C179}" type="presOf" srcId="{48FFA4EB-0D57-43CE-B84C-DA164A794540}" destId="{07B2A6FB-F03F-43DB-84C6-AAA17CC5E862}" srcOrd="0" destOrd="0" presId="urn:microsoft.com/office/officeart/2005/8/layout/arrow1"/>
    <dgm:cxn modelId="{C23DEBEB-823F-4DDF-99B0-49B4042BA049}" srcId="{DF8F87F8-96E1-4B50-9BDA-6A1F06BB3345}" destId="{48FFA4EB-0D57-43CE-B84C-DA164A794540}" srcOrd="0" destOrd="0" parTransId="{8B55201D-F0FB-49D5-8994-86B2DCC01EB4}" sibTransId="{D300F09C-AF4C-4502-A85C-457AD8970E1D}"/>
    <dgm:cxn modelId="{B5E9ACFD-26EA-486A-A76C-372BC30A1236}" type="presOf" srcId="{DF8F87F8-96E1-4B50-9BDA-6A1F06BB3345}" destId="{32BD4838-441F-4651-A9EA-DDF92010C24A}" srcOrd="0" destOrd="0" presId="urn:microsoft.com/office/officeart/2005/8/layout/arrow1"/>
    <dgm:cxn modelId="{2B79CE10-9208-41DA-8494-49300DF5EF7B}" type="presParOf" srcId="{32BD4838-441F-4651-A9EA-DDF92010C24A}" destId="{07B2A6FB-F03F-43DB-84C6-AAA17CC5E862}" srcOrd="0" destOrd="0" presId="urn:microsoft.com/office/officeart/2005/8/layout/arrow1"/>
    <dgm:cxn modelId="{CF96072E-C476-4D56-883D-26A3BE914E35}" type="presParOf" srcId="{32BD4838-441F-4651-A9EA-DDF92010C24A}" destId="{4B85BF0E-61C1-4AED-9243-F953B09EB767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9DB74C-5F94-4D8E-9FB9-A68F0526A32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D1B4D78-967E-4C47-A53F-65B1A588CCBA}">
      <dgm:prSet/>
      <dgm:spPr/>
      <dgm:t>
        <a:bodyPr/>
        <a:lstStyle/>
        <a:p>
          <a:r>
            <a:rPr lang="en-US"/>
            <a:t>Pain relief</a:t>
          </a:r>
        </a:p>
      </dgm:t>
    </dgm:pt>
    <dgm:pt modelId="{5B824CBE-7965-462C-820A-9F736639F327}" type="parTrans" cxnId="{B790DEE3-DCE9-4C27-ACA6-13E38DDD670D}">
      <dgm:prSet/>
      <dgm:spPr/>
      <dgm:t>
        <a:bodyPr/>
        <a:lstStyle/>
        <a:p>
          <a:endParaRPr lang="en-US"/>
        </a:p>
      </dgm:t>
    </dgm:pt>
    <dgm:pt modelId="{9519AAA4-715F-4338-8D4B-23309188E47D}" type="sibTrans" cxnId="{B790DEE3-DCE9-4C27-ACA6-13E38DDD670D}">
      <dgm:prSet/>
      <dgm:spPr/>
      <dgm:t>
        <a:bodyPr/>
        <a:lstStyle/>
        <a:p>
          <a:endParaRPr lang="en-US"/>
        </a:p>
      </dgm:t>
    </dgm:pt>
    <dgm:pt modelId="{6EF270C4-13FC-4B1E-9417-0994B51AC05A}">
      <dgm:prSet/>
      <dgm:spPr/>
      <dgm:t>
        <a:bodyPr/>
        <a:lstStyle/>
        <a:p>
          <a:r>
            <a:rPr lang="en-US"/>
            <a:t>Improving mobility and strength</a:t>
          </a:r>
        </a:p>
      </dgm:t>
    </dgm:pt>
    <dgm:pt modelId="{4A5F7B66-15D0-4C70-BC29-74F76C143B3E}" type="parTrans" cxnId="{823D5652-4EDF-4405-BFB5-22D8B2B0E173}">
      <dgm:prSet/>
      <dgm:spPr/>
      <dgm:t>
        <a:bodyPr/>
        <a:lstStyle/>
        <a:p>
          <a:endParaRPr lang="en-US"/>
        </a:p>
      </dgm:t>
    </dgm:pt>
    <dgm:pt modelId="{4E30558A-A7DE-4B40-A4B6-A313F71666B4}" type="sibTrans" cxnId="{823D5652-4EDF-4405-BFB5-22D8B2B0E173}">
      <dgm:prSet/>
      <dgm:spPr/>
      <dgm:t>
        <a:bodyPr/>
        <a:lstStyle/>
        <a:p>
          <a:endParaRPr lang="en-US"/>
        </a:p>
      </dgm:t>
    </dgm:pt>
    <dgm:pt modelId="{F06BC36F-3791-4709-ABEB-04FE54F06BF9}">
      <dgm:prSet/>
      <dgm:spPr/>
      <dgm:t>
        <a:bodyPr/>
        <a:lstStyle/>
        <a:p>
          <a:r>
            <a:rPr lang="en-US"/>
            <a:t>Rehabilitation after injury or surgery</a:t>
          </a:r>
        </a:p>
      </dgm:t>
    </dgm:pt>
    <dgm:pt modelId="{187F35F3-FAC6-4C19-AD62-9E42B6B2594C}" type="parTrans" cxnId="{58F46CA1-5709-47C3-AF6B-9FCA1B985C21}">
      <dgm:prSet/>
      <dgm:spPr/>
      <dgm:t>
        <a:bodyPr/>
        <a:lstStyle/>
        <a:p>
          <a:endParaRPr lang="en-US"/>
        </a:p>
      </dgm:t>
    </dgm:pt>
    <dgm:pt modelId="{7CC13F48-B231-4810-B13B-EC950CAF9EAD}" type="sibTrans" cxnId="{58F46CA1-5709-47C3-AF6B-9FCA1B985C21}">
      <dgm:prSet/>
      <dgm:spPr/>
      <dgm:t>
        <a:bodyPr/>
        <a:lstStyle/>
        <a:p>
          <a:endParaRPr lang="en-US"/>
        </a:p>
      </dgm:t>
    </dgm:pt>
    <dgm:pt modelId="{DAAAB0D9-AB37-4DE1-92DD-65AF4AF94423}">
      <dgm:prSet/>
      <dgm:spPr/>
      <dgm:t>
        <a:bodyPr/>
        <a:lstStyle/>
        <a:p>
          <a:r>
            <a:rPr lang="en-US"/>
            <a:t>Preventing further injuries</a:t>
          </a:r>
        </a:p>
      </dgm:t>
    </dgm:pt>
    <dgm:pt modelId="{2BB3E275-35B5-44EA-B485-11C025B6A969}" type="parTrans" cxnId="{328DA873-2E08-4393-BEF5-F5BA4AF01027}">
      <dgm:prSet/>
      <dgm:spPr/>
      <dgm:t>
        <a:bodyPr/>
        <a:lstStyle/>
        <a:p>
          <a:endParaRPr lang="en-US"/>
        </a:p>
      </dgm:t>
    </dgm:pt>
    <dgm:pt modelId="{40230B25-3BA2-4BA8-8E01-E70726710B55}" type="sibTrans" cxnId="{328DA873-2E08-4393-BEF5-F5BA4AF01027}">
      <dgm:prSet/>
      <dgm:spPr/>
      <dgm:t>
        <a:bodyPr/>
        <a:lstStyle/>
        <a:p>
          <a:endParaRPr lang="en-US"/>
        </a:p>
      </dgm:t>
    </dgm:pt>
    <dgm:pt modelId="{0F72FFDC-F720-4ABA-AF90-45AA2F7AABD0}" type="pres">
      <dgm:prSet presAssocID="{1B9DB74C-5F94-4D8E-9FB9-A68F0526A325}" presName="linear" presStyleCnt="0">
        <dgm:presLayoutVars>
          <dgm:animLvl val="lvl"/>
          <dgm:resizeHandles val="exact"/>
        </dgm:presLayoutVars>
      </dgm:prSet>
      <dgm:spPr/>
    </dgm:pt>
    <dgm:pt modelId="{8F8E51C0-BBCF-4D45-A010-CF67CE394EC9}" type="pres">
      <dgm:prSet presAssocID="{DD1B4D78-967E-4C47-A53F-65B1A588CCB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49DE8D5-1D67-4290-8EE4-D5E8DF8860D3}" type="pres">
      <dgm:prSet presAssocID="{9519AAA4-715F-4338-8D4B-23309188E47D}" presName="spacer" presStyleCnt="0"/>
      <dgm:spPr/>
    </dgm:pt>
    <dgm:pt modelId="{65BF9F10-9C03-4FDD-9FC9-A6E9D2A25DE2}" type="pres">
      <dgm:prSet presAssocID="{6EF270C4-13FC-4B1E-9417-0994B51AC05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920ABBA-30DB-4C85-8064-29F43A504B54}" type="pres">
      <dgm:prSet presAssocID="{4E30558A-A7DE-4B40-A4B6-A313F71666B4}" presName="spacer" presStyleCnt="0"/>
      <dgm:spPr/>
    </dgm:pt>
    <dgm:pt modelId="{5AE62802-50A7-4943-ACB7-8D99D3A240F1}" type="pres">
      <dgm:prSet presAssocID="{F06BC36F-3791-4709-ABEB-04FE54F06BF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3E9B662-EF60-41BA-A724-4BCE0C350CD5}" type="pres">
      <dgm:prSet presAssocID="{7CC13F48-B231-4810-B13B-EC950CAF9EAD}" presName="spacer" presStyleCnt="0"/>
      <dgm:spPr/>
    </dgm:pt>
    <dgm:pt modelId="{3B3F4AE6-CE5B-46FB-B1BC-8051962142F0}" type="pres">
      <dgm:prSet presAssocID="{DAAAB0D9-AB37-4DE1-92DD-65AF4AF9442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034DA0C-A8F6-4B1B-AAAF-170C61C51190}" type="presOf" srcId="{DAAAB0D9-AB37-4DE1-92DD-65AF4AF94423}" destId="{3B3F4AE6-CE5B-46FB-B1BC-8051962142F0}" srcOrd="0" destOrd="0" presId="urn:microsoft.com/office/officeart/2005/8/layout/vList2"/>
    <dgm:cxn modelId="{D843A042-65ED-4D87-AAE8-F57AE92AC43A}" type="presOf" srcId="{6EF270C4-13FC-4B1E-9417-0994B51AC05A}" destId="{65BF9F10-9C03-4FDD-9FC9-A6E9D2A25DE2}" srcOrd="0" destOrd="0" presId="urn:microsoft.com/office/officeart/2005/8/layout/vList2"/>
    <dgm:cxn modelId="{823D5652-4EDF-4405-BFB5-22D8B2B0E173}" srcId="{1B9DB74C-5F94-4D8E-9FB9-A68F0526A325}" destId="{6EF270C4-13FC-4B1E-9417-0994B51AC05A}" srcOrd="1" destOrd="0" parTransId="{4A5F7B66-15D0-4C70-BC29-74F76C143B3E}" sibTransId="{4E30558A-A7DE-4B40-A4B6-A313F71666B4}"/>
    <dgm:cxn modelId="{328DA873-2E08-4393-BEF5-F5BA4AF01027}" srcId="{1B9DB74C-5F94-4D8E-9FB9-A68F0526A325}" destId="{DAAAB0D9-AB37-4DE1-92DD-65AF4AF94423}" srcOrd="3" destOrd="0" parTransId="{2BB3E275-35B5-44EA-B485-11C025B6A969}" sibTransId="{40230B25-3BA2-4BA8-8E01-E70726710B55}"/>
    <dgm:cxn modelId="{56B25558-6214-49A4-8B05-97D72DE6B922}" type="presOf" srcId="{1B9DB74C-5F94-4D8E-9FB9-A68F0526A325}" destId="{0F72FFDC-F720-4ABA-AF90-45AA2F7AABD0}" srcOrd="0" destOrd="0" presId="urn:microsoft.com/office/officeart/2005/8/layout/vList2"/>
    <dgm:cxn modelId="{64778182-64F6-4572-A28F-347DC78ECA95}" type="presOf" srcId="{DD1B4D78-967E-4C47-A53F-65B1A588CCBA}" destId="{8F8E51C0-BBCF-4D45-A010-CF67CE394EC9}" srcOrd="0" destOrd="0" presId="urn:microsoft.com/office/officeart/2005/8/layout/vList2"/>
    <dgm:cxn modelId="{58F46CA1-5709-47C3-AF6B-9FCA1B985C21}" srcId="{1B9DB74C-5F94-4D8E-9FB9-A68F0526A325}" destId="{F06BC36F-3791-4709-ABEB-04FE54F06BF9}" srcOrd="2" destOrd="0" parTransId="{187F35F3-FAC6-4C19-AD62-9E42B6B2594C}" sibTransId="{7CC13F48-B231-4810-B13B-EC950CAF9EAD}"/>
    <dgm:cxn modelId="{B790DEE3-DCE9-4C27-ACA6-13E38DDD670D}" srcId="{1B9DB74C-5F94-4D8E-9FB9-A68F0526A325}" destId="{DD1B4D78-967E-4C47-A53F-65B1A588CCBA}" srcOrd="0" destOrd="0" parTransId="{5B824CBE-7965-462C-820A-9F736639F327}" sibTransId="{9519AAA4-715F-4338-8D4B-23309188E47D}"/>
    <dgm:cxn modelId="{6BB31BF5-D7F4-4498-BAD5-426751B95F27}" type="presOf" srcId="{F06BC36F-3791-4709-ABEB-04FE54F06BF9}" destId="{5AE62802-50A7-4943-ACB7-8D99D3A240F1}" srcOrd="0" destOrd="0" presId="urn:microsoft.com/office/officeart/2005/8/layout/vList2"/>
    <dgm:cxn modelId="{28F307DC-020C-45D4-964A-24BF0445ED37}" type="presParOf" srcId="{0F72FFDC-F720-4ABA-AF90-45AA2F7AABD0}" destId="{8F8E51C0-BBCF-4D45-A010-CF67CE394EC9}" srcOrd="0" destOrd="0" presId="urn:microsoft.com/office/officeart/2005/8/layout/vList2"/>
    <dgm:cxn modelId="{F562EC5E-526D-43E7-A8CA-77001088EA88}" type="presParOf" srcId="{0F72FFDC-F720-4ABA-AF90-45AA2F7AABD0}" destId="{849DE8D5-1D67-4290-8EE4-D5E8DF8860D3}" srcOrd="1" destOrd="0" presId="urn:microsoft.com/office/officeart/2005/8/layout/vList2"/>
    <dgm:cxn modelId="{1F5E9E4D-1D48-47D1-BD94-3B6F175E3B5C}" type="presParOf" srcId="{0F72FFDC-F720-4ABA-AF90-45AA2F7AABD0}" destId="{65BF9F10-9C03-4FDD-9FC9-A6E9D2A25DE2}" srcOrd="2" destOrd="0" presId="urn:microsoft.com/office/officeart/2005/8/layout/vList2"/>
    <dgm:cxn modelId="{C15BA333-3BB1-45CA-906F-94ABFDB07E37}" type="presParOf" srcId="{0F72FFDC-F720-4ABA-AF90-45AA2F7AABD0}" destId="{4920ABBA-30DB-4C85-8064-29F43A504B54}" srcOrd="3" destOrd="0" presId="urn:microsoft.com/office/officeart/2005/8/layout/vList2"/>
    <dgm:cxn modelId="{E438E453-7749-4445-8951-F6CCF065F4A6}" type="presParOf" srcId="{0F72FFDC-F720-4ABA-AF90-45AA2F7AABD0}" destId="{5AE62802-50A7-4943-ACB7-8D99D3A240F1}" srcOrd="4" destOrd="0" presId="urn:microsoft.com/office/officeart/2005/8/layout/vList2"/>
    <dgm:cxn modelId="{76F13CED-FF4F-4818-8F14-3414DD38052C}" type="presParOf" srcId="{0F72FFDC-F720-4ABA-AF90-45AA2F7AABD0}" destId="{D3E9B662-EF60-41BA-A724-4BCE0C350CD5}" srcOrd="5" destOrd="0" presId="urn:microsoft.com/office/officeart/2005/8/layout/vList2"/>
    <dgm:cxn modelId="{AA65CCFC-D8E0-48E3-BBA8-AA10DD5D0AFB}" type="presParOf" srcId="{0F72FFDC-F720-4ABA-AF90-45AA2F7AABD0}" destId="{3B3F4AE6-CE5B-46FB-B1BC-8051962142F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27E994-088C-43D5-B9DB-A1839018A59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0BBD1DC-12E1-4EBB-AEF2-7B9F9B83A0DE}">
      <dgm:prSet/>
      <dgm:spPr/>
      <dgm:t>
        <a:bodyPr/>
        <a:lstStyle/>
        <a:p>
          <a:r>
            <a:rPr lang="en-US" dirty="0"/>
            <a:t>Sportspeople (sports injuries)</a:t>
          </a:r>
        </a:p>
      </dgm:t>
    </dgm:pt>
    <dgm:pt modelId="{A319817D-F07A-4B33-A841-95DCA832B80E}" type="parTrans" cxnId="{9EBB8FEF-5DB8-4C4D-84FB-AA205FA69B77}">
      <dgm:prSet/>
      <dgm:spPr/>
      <dgm:t>
        <a:bodyPr/>
        <a:lstStyle/>
        <a:p>
          <a:endParaRPr lang="en-US"/>
        </a:p>
      </dgm:t>
    </dgm:pt>
    <dgm:pt modelId="{4F641E0D-6063-4056-9184-CBF14908B2A7}" type="sibTrans" cxnId="{9EBB8FEF-5DB8-4C4D-84FB-AA205FA69B77}">
      <dgm:prSet/>
      <dgm:spPr/>
      <dgm:t>
        <a:bodyPr/>
        <a:lstStyle/>
        <a:p>
          <a:endParaRPr lang="en-US"/>
        </a:p>
      </dgm:t>
    </dgm:pt>
    <dgm:pt modelId="{2A430808-DEA4-45F1-9A53-65AC65F5B07C}">
      <dgm:prSet/>
      <dgm:spPr/>
      <dgm:t>
        <a:bodyPr/>
        <a:lstStyle/>
        <a:p>
          <a:r>
            <a:rPr lang="en-US"/>
            <a:t>Post-surgical patients</a:t>
          </a:r>
        </a:p>
      </dgm:t>
    </dgm:pt>
    <dgm:pt modelId="{EDA84351-42E4-48B3-9AEC-9DF15D596DE4}" type="parTrans" cxnId="{593147D2-1477-416F-B1C7-C5829FAF9923}">
      <dgm:prSet/>
      <dgm:spPr/>
      <dgm:t>
        <a:bodyPr/>
        <a:lstStyle/>
        <a:p>
          <a:endParaRPr lang="en-US"/>
        </a:p>
      </dgm:t>
    </dgm:pt>
    <dgm:pt modelId="{2C118125-9D41-4198-BB92-158396B9069C}" type="sibTrans" cxnId="{593147D2-1477-416F-B1C7-C5829FAF9923}">
      <dgm:prSet/>
      <dgm:spPr/>
      <dgm:t>
        <a:bodyPr/>
        <a:lstStyle/>
        <a:p>
          <a:endParaRPr lang="en-US"/>
        </a:p>
      </dgm:t>
    </dgm:pt>
    <dgm:pt modelId="{278E5DD9-02F3-4336-9C31-FF5B41E0A87A}">
      <dgm:prSet/>
      <dgm:spPr/>
      <dgm:t>
        <a:bodyPr/>
        <a:lstStyle/>
        <a:p>
          <a:r>
            <a:rPr lang="en-US" dirty="0"/>
            <a:t>Children with developmental issues</a:t>
          </a:r>
        </a:p>
      </dgm:t>
    </dgm:pt>
    <dgm:pt modelId="{F75A2732-CFB1-4DE3-BB85-406EB17AF360}" type="parTrans" cxnId="{1D478F0D-0479-425E-BC50-D4C31B4D60D5}">
      <dgm:prSet/>
      <dgm:spPr/>
      <dgm:t>
        <a:bodyPr/>
        <a:lstStyle/>
        <a:p>
          <a:endParaRPr lang="en-US"/>
        </a:p>
      </dgm:t>
    </dgm:pt>
    <dgm:pt modelId="{4DF90B1E-35AF-4A33-8977-6A8440C7AE47}" type="sibTrans" cxnId="{1D478F0D-0479-425E-BC50-D4C31B4D60D5}">
      <dgm:prSet/>
      <dgm:spPr/>
      <dgm:t>
        <a:bodyPr/>
        <a:lstStyle/>
        <a:p>
          <a:endParaRPr lang="en-US"/>
        </a:p>
      </dgm:t>
    </dgm:pt>
    <dgm:pt modelId="{F28C1AAD-3803-4FC2-B7AA-ACA8D0EF31E0}">
      <dgm:prSet/>
      <dgm:spPr/>
      <dgm:t>
        <a:bodyPr/>
        <a:lstStyle/>
        <a:p>
          <a:r>
            <a:rPr lang="en-US"/>
            <a:t>Elderly patients</a:t>
          </a:r>
        </a:p>
      </dgm:t>
    </dgm:pt>
    <dgm:pt modelId="{F3CCBCE3-CBE4-4782-BB08-478DE2F80503}" type="parTrans" cxnId="{FA81112B-DDE7-4D63-8E8C-90857BF4825F}">
      <dgm:prSet/>
      <dgm:spPr/>
      <dgm:t>
        <a:bodyPr/>
        <a:lstStyle/>
        <a:p>
          <a:endParaRPr lang="en-US"/>
        </a:p>
      </dgm:t>
    </dgm:pt>
    <dgm:pt modelId="{267E7FED-65A2-4EF1-9347-DAC4A6C7A232}" type="sibTrans" cxnId="{FA81112B-DDE7-4D63-8E8C-90857BF4825F}">
      <dgm:prSet/>
      <dgm:spPr/>
      <dgm:t>
        <a:bodyPr/>
        <a:lstStyle/>
        <a:p>
          <a:endParaRPr lang="en-US"/>
        </a:p>
      </dgm:t>
    </dgm:pt>
    <dgm:pt modelId="{23139789-AAD0-4824-B4C8-12F93ECC70CB}">
      <dgm:prSet/>
      <dgm:spPr/>
      <dgm:t>
        <a:bodyPr/>
        <a:lstStyle/>
        <a:p>
          <a:r>
            <a:rPr lang="en-US"/>
            <a:t>Neurological patients</a:t>
          </a:r>
        </a:p>
      </dgm:t>
    </dgm:pt>
    <dgm:pt modelId="{C08F8C7B-29D8-406F-9E09-8431CE19A129}" type="parTrans" cxnId="{BC0932C8-7BC6-45F0-AA1C-76C8EE043323}">
      <dgm:prSet/>
      <dgm:spPr/>
      <dgm:t>
        <a:bodyPr/>
        <a:lstStyle/>
        <a:p>
          <a:endParaRPr lang="en-US"/>
        </a:p>
      </dgm:t>
    </dgm:pt>
    <dgm:pt modelId="{01F406AA-DFFC-4F57-BFF8-AC0479EC5EE7}" type="sibTrans" cxnId="{BC0932C8-7BC6-45F0-AA1C-76C8EE043323}">
      <dgm:prSet/>
      <dgm:spPr/>
      <dgm:t>
        <a:bodyPr/>
        <a:lstStyle/>
        <a:p>
          <a:endParaRPr lang="en-US"/>
        </a:p>
      </dgm:t>
    </dgm:pt>
    <dgm:pt modelId="{15AF1990-080E-4CE9-AB7D-EA5BD20491EF}" type="pres">
      <dgm:prSet presAssocID="{5127E994-088C-43D5-B9DB-A1839018A596}" presName="linear" presStyleCnt="0">
        <dgm:presLayoutVars>
          <dgm:animLvl val="lvl"/>
          <dgm:resizeHandles val="exact"/>
        </dgm:presLayoutVars>
      </dgm:prSet>
      <dgm:spPr/>
    </dgm:pt>
    <dgm:pt modelId="{2847C28D-2817-45FF-89BF-6D9C6AEEDD2B}" type="pres">
      <dgm:prSet presAssocID="{70BBD1DC-12E1-4EBB-AEF2-7B9F9B83A0DE}" presName="parentText" presStyleLbl="node1" presStyleIdx="0" presStyleCnt="5" custLinFactY="-3482" custLinFactNeighborY="-100000">
        <dgm:presLayoutVars>
          <dgm:chMax val="0"/>
          <dgm:bulletEnabled val="1"/>
        </dgm:presLayoutVars>
      </dgm:prSet>
      <dgm:spPr/>
    </dgm:pt>
    <dgm:pt modelId="{F2634033-2E2C-4FAA-B536-FBC6D2391112}" type="pres">
      <dgm:prSet presAssocID="{4F641E0D-6063-4056-9184-CBF14908B2A7}" presName="spacer" presStyleCnt="0"/>
      <dgm:spPr/>
    </dgm:pt>
    <dgm:pt modelId="{1195E1E4-8806-442E-847F-F7816C928C9D}" type="pres">
      <dgm:prSet presAssocID="{2A430808-DEA4-45F1-9A53-65AC65F5B07C}" presName="parentText" presStyleLbl="node1" presStyleIdx="1" presStyleCnt="5" custLinFactNeighborY="-88054">
        <dgm:presLayoutVars>
          <dgm:chMax val="0"/>
          <dgm:bulletEnabled val="1"/>
        </dgm:presLayoutVars>
      </dgm:prSet>
      <dgm:spPr/>
    </dgm:pt>
    <dgm:pt modelId="{0C993043-2F2E-4798-AAC9-DD5066E31F3A}" type="pres">
      <dgm:prSet presAssocID="{2C118125-9D41-4198-BB92-158396B9069C}" presName="spacer" presStyleCnt="0"/>
      <dgm:spPr/>
    </dgm:pt>
    <dgm:pt modelId="{9F3AE399-BAD3-48E6-A503-6D4E1210554C}" type="pres">
      <dgm:prSet presAssocID="{278E5DD9-02F3-4336-9C31-FF5B41E0A87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918C3EA-06FA-41B0-A323-033EC0E4971E}" type="pres">
      <dgm:prSet presAssocID="{4DF90B1E-35AF-4A33-8977-6A8440C7AE47}" presName="spacer" presStyleCnt="0"/>
      <dgm:spPr/>
    </dgm:pt>
    <dgm:pt modelId="{1FEC0D1E-9D9C-44E2-AE20-D238E3D6FA73}" type="pres">
      <dgm:prSet presAssocID="{F28C1AAD-3803-4FC2-B7AA-ACA8D0EF31E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28F6359A-23F5-4E29-A3E4-67BE7E3815B0}" type="pres">
      <dgm:prSet presAssocID="{267E7FED-65A2-4EF1-9347-DAC4A6C7A232}" presName="spacer" presStyleCnt="0"/>
      <dgm:spPr/>
    </dgm:pt>
    <dgm:pt modelId="{768BD2CA-E07E-4B55-A32B-9BE93E559510}" type="pres">
      <dgm:prSet presAssocID="{23139789-AAD0-4824-B4C8-12F93ECC70C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D478F0D-0479-425E-BC50-D4C31B4D60D5}" srcId="{5127E994-088C-43D5-B9DB-A1839018A596}" destId="{278E5DD9-02F3-4336-9C31-FF5B41E0A87A}" srcOrd="2" destOrd="0" parTransId="{F75A2732-CFB1-4DE3-BB85-406EB17AF360}" sibTransId="{4DF90B1E-35AF-4A33-8977-6A8440C7AE47}"/>
    <dgm:cxn modelId="{05170220-C0B5-4CEC-970E-FE000C15729F}" type="presOf" srcId="{5127E994-088C-43D5-B9DB-A1839018A596}" destId="{15AF1990-080E-4CE9-AB7D-EA5BD20491EF}" srcOrd="0" destOrd="0" presId="urn:microsoft.com/office/officeart/2005/8/layout/vList2"/>
    <dgm:cxn modelId="{FA81112B-DDE7-4D63-8E8C-90857BF4825F}" srcId="{5127E994-088C-43D5-B9DB-A1839018A596}" destId="{F28C1AAD-3803-4FC2-B7AA-ACA8D0EF31E0}" srcOrd="3" destOrd="0" parTransId="{F3CCBCE3-CBE4-4782-BB08-478DE2F80503}" sibTransId="{267E7FED-65A2-4EF1-9347-DAC4A6C7A232}"/>
    <dgm:cxn modelId="{98E5183F-502C-4743-95C0-FEFAA97AEF65}" type="presOf" srcId="{F28C1AAD-3803-4FC2-B7AA-ACA8D0EF31E0}" destId="{1FEC0D1E-9D9C-44E2-AE20-D238E3D6FA73}" srcOrd="0" destOrd="0" presId="urn:microsoft.com/office/officeart/2005/8/layout/vList2"/>
    <dgm:cxn modelId="{94FB0666-0C7B-4A19-8BB2-92BD98DB10CC}" type="presOf" srcId="{23139789-AAD0-4824-B4C8-12F93ECC70CB}" destId="{768BD2CA-E07E-4B55-A32B-9BE93E559510}" srcOrd="0" destOrd="0" presId="urn:microsoft.com/office/officeart/2005/8/layout/vList2"/>
    <dgm:cxn modelId="{3F718478-3647-41CA-B359-37EF7BC3121E}" type="presOf" srcId="{70BBD1DC-12E1-4EBB-AEF2-7B9F9B83A0DE}" destId="{2847C28D-2817-45FF-89BF-6D9C6AEEDD2B}" srcOrd="0" destOrd="0" presId="urn:microsoft.com/office/officeart/2005/8/layout/vList2"/>
    <dgm:cxn modelId="{BC0932C8-7BC6-45F0-AA1C-76C8EE043323}" srcId="{5127E994-088C-43D5-B9DB-A1839018A596}" destId="{23139789-AAD0-4824-B4C8-12F93ECC70CB}" srcOrd="4" destOrd="0" parTransId="{C08F8C7B-29D8-406F-9E09-8431CE19A129}" sibTransId="{01F406AA-DFFC-4F57-BFF8-AC0479EC5EE7}"/>
    <dgm:cxn modelId="{593147D2-1477-416F-B1C7-C5829FAF9923}" srcId="{5127E994-088C-43D5-B9DB-A1839018A596}" destId="{2A430808-DEA4-45F1-9A53-65AC65F5B07C}" srcOrd="1" destOrd="0" parTransId="{EDA84351-42E4-48B3-9AEC-9DF15D596DE4}" sibTransId="{2C118125-9D41-4198-BB92-158396B9069C}"/>
    <dgm:cxn modelId="{9EBB8FEF-5DB8-4C4D-84FB-AA205FA69B77}" srcId="{5127E994-088C-43D5-B9DB-A1839018A596}" destId="{70BBD1DC-12E1-4EBB-AEF2-7B9F9B83A0DE}" srcOrd="0" destOrd="0" parTransId="{A319817D-F07A-4B33-A841-95DCA832B80E}" sibTransId="{4F641E0D-6063-4056-9184-CBF14908B2A7}"/>
    <dgm:cxn modelId="{B65EB0F0-C9DE-4FF7-AAAA-76F78ABF9DAB}" type="presOf" srcId="{278E5DD9-02F3-4336-9C31-FF5B41E0A87A}" destId="{9F3AE399-BAD3-48E6-A503-6D4E1210554C}" srcOrd="0" destOrd="0" presId="urn:microsoft.com/office/officeart/2005/8/layout/vList2"/>
    <dgm:cxn modelId="{E82207F9-3481-4EE9-BEF2-B5DDA86BEF48}" type="presOf" srcId="{2A430808-DEA4-45F1-9A53-65AC65F5B07C}" destId="{1195E1E4-8806-442E-847F-F7816C928C9D}" srcOrd="0" destOrd="0" presId="urn:microsoft.com/office/officeart/2005/8/layout/vList2"/>
    <dgm:cxn modelId="{1AE4372D-CE08-433D-8232-B7C965E74FEC}" type="presParOf" srcId="{15AF1990-080E-4CE9-AB7D-EA5BD20491EF}" destId="{2847C28D-2817-45FF-89BF-6D9C6AEEDD2B}" srcOrd="0" destOrd="0" presId="urn:microsoft.com/office/officeart/2005/8/layout/vList2"/>
    <dgm:cxn modelId="{92FF1535-7ACE-44B4-92CC-CDC1FCA1BE34}" type="presParOf" srcId="{15AF1990-080E-4CE9-AB7D-EA5BD20491EF}" destId="{F2634033-2E2C-4FAA-B536-FBC6D2391112}" srcOrd="1" destOrd="0" presId="urn:microsoft.com/office/officeart/2005/8/layout/vList2"/>
    <dgm:cxn modelId="{683889B5-AA47-4DA8-9DC4-D615D06E6D4A}" type="presParOf" srcId="{15AF1990-080E-4CE9-AB7D-EA5BD20491EF}" destId="{1195E1E4-8806-442E-847F-F7816C928C9D}" srcOrd="2" destOrd="0" presId="urn:microsoft.com/office/officeart/2005/8/layout/vList2"/>
    <dgm:cxn modelId="{CAA15A74-1E3A-42A4-AEE0-B016889CE2D9}" type="presParOf" srcId="{15AF1990-080E-4CE9-AB7D-EA5BD20491EF}" destId="{0C993043-2F2E-4798-AAC9-DD5066E31F3A}" srcOrd="3" destOrd="0" presId="urn:microsoft.com/office/officeart/2005/8/layout/vList2"/>
    <dgm:cxn modelId="{80390915-26D0-482C-AE50-F7EE57A7D2C0}" type="presParOf" srcId="{15AF1990-080E-4CE9-AB7D-EA5BD20491EF}" destId="{9F3AE399-BAD3-48E6-A503-6D4E1210554C}" srcOrd="4" destOrd="0" presId="urn:microsoft.com/office/officeart/2005/8/layout/vList2"/>
    <dgm:cxn modelId="{EBF88D9A-2A77-4B03-A0AC-93E5252409F5}" type="presParOf" srcId="{15AF1990-080E-4CE9-AB7D-EA5BD20491EF}" destId="{2918C3EA-06FA-41B0-A323-033EC0E4971E}" srcOrd="5" destOrd="0" presId="urn:microsoft.com/office/officeart/2005/8/layout/vList2"/>
    <dgm:cxn modelId="{3A8B3811-AE3B-4E3C-B5E0-33F68CAB45DA}" type="presParOf" srcId="{15AF1990-080E-4CE9-AB7D-EA5BD20491EF}" destId="{1FEC0D1E-9D9C-44E2-AE20-D238E3D6FA73}" srcOrd="6" destOrd="0" presId="urn:microsoft.com/office/officeart/2005/8/layout/vList2"/>
    <dgm:cxn modelId="{305447A1-046F-4EAA-8AED-2815A54D58C5}" type="presParOf" srcId="{15AF1990-080E-4CE9-AB7D-EA5BD20491EF}" destId="{28F6359A-23F5-4E29-A3E4-67BE7E3815B0}" srcOrd="7" destOrd="0" presId="urn:microsoft.com/office/officeart/2005/8/layout/vList2"/>
    <dgm:cxn modelId="{C1CB8165-17FA-4A59-93AC-348080EC8CFB}" type="presParOf" srcId="{15AF1990-080E-4CE9-AB7D-EA5BD20491EF}" destId="{768BD2CA-E07E-4B55-A32B-9BE93E55951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1B5C2D-1E2F-4D99-8CAF-8C86308CE38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4C5A63B-55C8-415E-B5E7-90CA4FC38D58}">
      <dgm:prSet/>
      <dgm:spPr/>
      <dgm:t>
        <a:bodyPr/>
        <a:lstStyle/>
        <a:p>
          <a:r>
            <a:rPr lang="en-US" dirty="0"/>
            <a:t>Hospitals</a:t>
          </a:r>
        </a:p>
      </dgm:t>
    </dgm:pt>
    <dgm:pt modelId="{4108B8DE-4DDD-4F52-8612-412E78EF2AF9}" type="parTrans" cxnId="{DE8539B5-6D78-4AE8-9F03-42FD99C889C8}">
      <dgm:prSet/>
      <dgm:spPr/>
      <dgm:t>
        <a:bodyPr/>
        <a:lstStyle/>
        <a:p>
          <a:endParaRPr lang="en-US"/>
        </a:p>
      </dgm:t>
    </dgm:pt>
    <dgm:pt modelId="{DAEAFD8C-3B29-4A52-BD17-754274305614}" type="sibTrans" cxnId="{DE8539B5-6D78-4AE8-9F03-42FD99C889C8}">
      <dgm:prSet/>
      <dgm:spPr/>
      <dgm:t>
        <a:bodyPr/>
        <a:lstStyle/>
        <a:p>
          <a:endParaRPr lang="en-US"/>
        </a:p>
      </dgm:t>
    </dgm:pt>
    <dgm:pt modelId="{7680438E-4BEE-495E-94D4-10E2D1C2DBC9}">
      <dgm:prSet/>
      <dgm:spPr/>
      <dgm:t>
        <a:bodyPr/>
        <a:lstStyle/>
        <a:p>
          <a:r>
            <a:rPr lang="en-US" dirty="0"/>
            <a:t>Private clinics</a:t>
          </a:r>
        </a:p>
      </dgm:t>
    </dgm:pt>
    <dgm:pt modelId="{AC9C3CD9-CC3C-432F-AB88-F7E611EF0003}" type="parTrans" cxnId="{1C9BE649-737E-4DF4-9579-BA10D919A964}">
      <dgm:prSet/>
      <dgm:spPr/>
      <dgm:t>
        <a:bodyPr/>
        <a:lstStyle/>
        <a:p>
          <a:endParaRPr lang="en-US"/>
        </a:p>
      </dgm:t>
    </dgm:pt>
    <dgm:pt modelId="{559F63C7-1E3D-4926-A6F6-0E50C93714E8}" type="sibTrans" cxnId="{1C9BE649-737E-4DF4-9579-BA10D919A964}">
      <dgm:prSet/>
      <dgm:spPr/>
      <dgm:t>
        <a:bodyPr/>
        <a:lstStyle/>
        <a:p>
          <a:endParaRPr lang="en-US"/>
        </a:p>
      </dgm:t>
    </dgm:pt>
    <dgm:pt modelId="{DA5E175A-09D9-46F9-9E0D-CFA7F372F2B2}">
      <dgm:prSet/>
      <dgm:spPr/>
      <dgm:t>
        <a:bodyPr/>
        <a:lstStyle/>
        <a:p>
          <a:r>
            <a:rPr lang="en-US"/>
            <a:t>Sports clubs</a:t>
          </a:r>
        </a:p>
      </dgm:t>
    </dgm:pt>
    <dgm:pt modelId="{FDFB08AB-F6F9-4A4B-8F81-B5FDF092A375}" type="parTrans" cxnId="{3AB4EADB-37AA-4AAD-9219-CA3A6CC766E7}">
      <dgm:prSet/>
      <dgm:spPr/>
      <dgm:t>
        <a:bodyPr/>
        <a:lstStyle/>
        <a:p>
          <a:endParaRPr lang="en-US"/>
        </a:p>
      </dgm:t>
    </dgm:pt>
    <dgm:pt modelId="{499F88A0-4B06-4B11-AC46-1FDF344DEAFB}" type="sibTrans" cxnId="{3AB4EADB-37AA-4AAD-9219-CA3A6CC766E7}">
      <dgm:prSet/>
      <dgm:spPr/>
      <dgm:t>
        <a:bodyPr/>
        <a:lstStyle/>
        <a:p>
          <a:endParaRPr lang="en-US"/>
        </a:p>
      </dgm:t>
    </dgm:pt>
    <dgm:pt modelId="{C0C29A00-B64B-423E-A27F-491A787790FE}">
      <dgm:prSet/>
      <dgm:spPr/>
      <dgm:t>
        <a:bodyPr/>
        <a:lstStyle/>
        <a:p>
          <a:r>
            <a:rPr lang="en-US"/>
            <a:t>Rehabilitation centres</a:t>
          </a:r>
        </a:p>
      </dgm:t>
    </dgm:pt>
    <dgm:pt modelId="{C01D66ED-8701-4AF5-89A0-E63DC2D97EB0}" type="parTrans" cxnId="{584663ED-DB4E-4CD5-9282-732929EE7640}">
      <dgm:prSet/>
      <dgm:spPr/>
      <dgm:t>
        <a:bodyPr/>
        <a:lstStyle/>
        <a:p>
          <a:endParaRPr lang="en-US"/>
        </a:p>
      </dgm:t>
    </dgm:pt>
    <dgm:pt modelId="{E702EEA1-6D78-47C3-A1C5-63A7E87668FB}" type="sibTrans" cxnId="{584663ED-DB4E-4CD5-9282-732929EE7640}">
      <dgm:prSet/>
      <dgm:spPr/>
      <dgm:t>
        <a:bodyPr/>
        <a:lstStyle/>
        <a:p>
          <a:endParaRPr lang="en-US"/>
        </a:p>
      </dgm:t>
    </dgm:pt>
    <dgm:pt modelId="{913F2AA9-8369-42E2-82A3-2638D28C3ACC}">
      <dgm:prSet/>
      <dgm:spPr/>
      <dgm:t>
        <a:bodyPr/>
        <a:lstStyle/>
        <a:p>
          <a:r>
            <a:rPr lang="en-US" dirty="0"/>
            <a:t>Community health settings</a:t>
          </a:r>
        </a:p>
      </dgm:t>
    </dgm:pt>
    <dgm:pt modelId="{E9884F06-8FBE-4DDD-A39C-AE366FC75FDC}" type="parTrans" cxnId="{34880ED5-B2B4-4B91-8243-8810545B7D62}">
      <dgm:prSet/>
      <dgm:spPr/>
      <dgm:t>
        <a:bodyPr/>
        <a:lstStyle/>
        <a:p>
          <a:endParaRPr lang="en-US"/>
        </a:p>
      </dgm:t>
    </dgm:pt>
    <dgm:pt modelId="{742CAA04-CA8C-4821-9CA1-2D50AEB8A36F}" type="sibTrans" cxnId="{34880ED5-B2B4-4B91-8243-8810545B7D62}">
      <dgm:prSet/>
      <dgm:spPr/>
      <dgm:t>
        <a:bodyPr/>
        <a:lstStyle/>
        <a:p>
          <a:endParaRPr lang="en-US"/>
        </a:p>
      </dgm:t>
    </dgm:pt>
    <dgm:pt modelId="{CEF4CD45-8660-416B-BAA8-512E6731A469}" type="pres">
      <dgm:prSet presAssocID="{1C1B5C2D-1E2F-4D99-8CAF-8C86308CE38B}" presName="linear" presStyleCnt="0">
        <dgm:presLayoutVars>
          <dgm:animLvl val="lvl"/>
          <dgm:resizeHandles val="exact"/>
        </dgm:presLayoutVars>
      </dgm:prSet>
      <dgm:spPr/>
    </dgm:pt>
    <dgm:pt modelId="{5A2ADD3F-60F2-4548-927D-56C4990E9C64}" type="pres">
      <dgm:prSet presAssocID="{24C5A63B-55C8-415E-B5E7-90CA4FC38D58}" presName="parentText" presStyleLbl="node1" presStyleIdx="0" presStyleCnt="5" custLinFactNeighborY="-27938">
        <dgm:presLayoutVars>
          <dgm:chMax val="0"/>
          <dgm:bulletEnabled val="1"/>
        </dgm:presLayoutVars>
      </dgm:prSet>
      <dgm:spPr/>
    </dgm:pt>
    <dgm:pt modelId="{EEA84A26-0082-492D-A714-B1B27D493C04}" type="pres">
      <dgm:prSet presAssocID="{DAEAFD8C-3B29-4A52-BD17-754274305614}" presName="spacer" presStyleCnt="0"/>
      <dgm:spPr/>
    </dgm:pt>
    <dgm:pt modelId="{5239CD5E-98A8-4B30-9D40-460DEC21D087}" type="pres">
      <dgm:prSet presAssocID="{7680438E-4BEE-495E-94D4-10E2D1C2DBC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83E0008-87C6-483C-9244-B0932C665FDF}" type="pres">
      <dgm:prSet presAssocID="{559F63C7-1E3D-4926-A6F6-0E50C93714E8}" presName="spacer" presStyleCnt="0"/>
      <dgm:spPr/>
    </dgm:pt>
    <dgm:pt modelId="{144AAF92-1746-4CCE-AC07-394B3629A18B}" type="pres">
      <dgm:prSet presAssocID="{DA5E175A-09D9-46F9-9E0D-CFA7F372F2B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A1CDF14-DF75-4F47-B583-03C7F12CD0A3}" type="pres">
      <dgm:prSet presAssocID="{499F88A0-4B06-4B11-AC46-1FDF344DEAFB}" presName="spacer" presStyleCnt="0"/>
      <dgm:spPr/>
    </dgm:pt>
    <dgm:pt modelId="{D4E3D78A-7AE6-4E44-A97C-B7D41464F8CD}" type="pres">
      <dgm:prSet presAssocID="{C0C29A00-B64B-423E-A27F-491A787790FE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2C41FCF-489B-4F5F-A847-93A04EF650A2}" type="pres">
      <dgm:prSet presAssocID="{E702EEA1-6D78-47C3-A1C5-63A7E87668FB}" presName="spacer" presStyleCnt="0"/>
      <dgm:spPr/>
    </dgm:pt>
    <dgm:pt modelId="{40F08B98-9D9A-40A1-B3EA-5DB766FA6542}" type="pres">
      <dgm:prSet presAssocID="{913F2AA9-8369-42E2-82A3-2638D28C3ACC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C9BE649-737E-4DF4-9579-BA10D919A964}" srcId="{1C1B5C2D-1E2F-4D99-8CAF-8C86308CE38B}" destId="{7680438E-4BEE-495E-94D4-10E2D1C2DBC9}" srcOrd="1" destOrd="0" parTransId="{AC9C3CD9-CC3C-432F-AB88-F7E611EF0003}" sibTransId="{559F63C7-1E3D-4926-A6F6-0E50C93714E8}"/>
    <dgm:cxn modelId="{D7DE0376-3923-4E04-8960-E9E4B9091D7E}" type="presOf" srcId="{7680438E-4BEE-495E-94D4-10E2D1C2DBC9}" destId="{5239CD5E-98A8-4B30-9D40-460DEC21D087}" srcOrd="0" destOrd="0" presId="urn:microsoft.com/office/officeart/2005/8/layout/vList2"/>
    <dgm:cxn modelId="{CDEA93AF-3D2F-4CDE-BA29-4D9F8F3C7D7F}" type="presOf" srcId="{24C5A63B-55C8-415E-B5E7-90CA4FC38D58}" destId="{5A2ADD3F-60F2-4548-927D-56C4990E9C64}" srcOrd="0" destOrd="0" presId="urn:microsoft.com/office/officeart/2005/8/layout/vList2"/>
    <dgm:cxn modelId="{DE8539B5-6D78-4AE8-9F03-42FD99C889C8}" srcId="{1C1B5C2D-1E2F-4D99-8CAF-8C86308CE38B}" destId="{24C5A63B-55C8-415E-B5E7-90CA4FC38D58}" srcOrd="0" destOrd="0" parTransId="{4108B8DE-4DDD-4F52-8612-412E78EF2AF9}" sibTransId="{DAEAFD8C-3B29-4A52-BD17-754274305614}"/>
    <dgm:cxn modelId="{7548A2C6-7704-4059-8B2B-A243F1B9E3A4}" type="presOf" srcId="{DA5E175A-09D9-46F9-9E0D-CFA7F372F2B2}" destId="{144AAF92-1746-4CCE-AC07-394B3629A18B}" srcOrd="0" destOrd="0" presId="urn:microsoft.com/office/officeart/2005/8/layout/vList2"/>
    <dgm:cxn modelId="{34880ED5-B2B4-4B91-8243-8810545B7D62}" srcId="{1C1B5C2D-1E2F-4D99-8CAF-8C86308CE38B}" destId="{913F2AA9-8369-42E2-82A3-2638D28C3ACC}" srcOrd="4" destOrd="0" parTransId="{E9884F06-8FBE-4DDD-A39C-AE366FC75FDC}" sibTransId="{742CAA04-CA8C-4821-9CA1-2D50AEB8A36F}"/>
    <dgm:cxn modelId="{3AB4EADB-37AA-4AAD-9219-CA3A6CC766E7}" srcId="{1C1B5C2D-1E2F-4D99-8CAF-8C86308CE38B}" destId="{DA5E175A-09D9-46F9-9E0D-CFA7F372F2B2}" srcOrd="2" destOrd="0" parTransId="{FDFB08AB-F6F9-4A4B-8F81-B5FDF092A375}" sibTransId="{499F88A0-4B06-4B11-AC46-1FDF344DEAFB}"/>
    <dgm:cxn modelId="{A2DCEFEB-9C0F-445A-B9B4-71C3213B451D}" type="presOf" srcId="{C0C29A00-B64B-423E-A27F-491A787790FE}" destId="{D4E3D78A-7AE6-4E44-A97C-B7D41464F8CD}" srcOrd="0" destOrd="0" presId="urn:microsoft.com/office/officeart/2005/8/layout/vList2"/>
    <dgm:cxn modelId="{584663ED-DB4E-4CD5-9282-732929EE7640}" srcId="{1C1B5C2D-1E2F-4D99-8CAF-8C86308CE38B}" destId="{C0C29A00-B64B-423E-A27F-491A787790FE}" srcOrd="3" destOrd="0" parTransId="{C01D66ED-8701-4AF5-89A0-E63DC2D97EB0}" sibTransId="{E702EEA1-6D78-47C3-A1C5-63A7E87668FB}"/>
    <dgm:cxn modelId="{E7B5A2F2-54D2-4A4B-9020-CF218FDEB1C5}" type="presOf" srcId="{1C1B5C2D-1E2F-4D99-8CAF-8C86308CE38B}" destId="{CEF4CD45-8660-416B-BAA8-512E6731A469}" srcOrd="0" destOrd="0" presId="urn:microsoft.com/office/officeart/2005/8/layout/vList2"/>
    <dgm:cxn modelId="{EAB8AAFF-5EA4-4449-9EA7-B6278216F257}" type="presOf" srcId="{913F2AA9-8369-42E2-82A3-2638D28C3ACC}" destId="{40F08B98-9D9A-40A1-B3EA-5DB766FA6542}" srcOrd="0" destOrd="0" presId="urn:microsoft.com/office/officeart/2005/8/layout/vList2"/>
    <dgm:cxn modelId="{5B70A597-E5B4-46AA-AABC-DF9AF0140AD0}" type="presParOf" srcId="{CEF4CD45-8660-416B-BAA8-512E6731A469}" destId="{5A2ADD3F-60F2-4548-927D-56C4990E9C64}" srcOrd="0" destOrd="0" presId="urn:microsoft.com/office/officeart/2005/8/layout/vList2"/>
    <dgm:cxn modelId="{4E77CB2D-2421-421B-A18B-4A97C9291F03}" type="presParOf" srcId="{CEF4CD45-8660-416B-BAA8-512E6731A469}" destId="{EEA84A26-0082-492D-A714-B1B27D493C04}" srcOrd="1" destOrd="0" presId="urn:microsoft.com/office/officeart/2005/8/layout/vList2"/>
    <dgm:cxn modelId="{206B953E-58F6-4D91-A0AD-2B2ECAAE51CD}" type="presParOf" srcId="{CEF4CD45-8660-416B-BAA8-512E6731A469}" destId="{5239CD5E-98A8-4B30-9D40-460DEC21D087}" srcOrd="2" destOrd="0" presId="urn:microsoft.com/office/officeart/2005/8/layout/vList2"/>
    <dgm:cxn modelId="{B0A66EB5-9176-4849-B3B3-E371FA6047FC}" type="presParOf" srcId="{CEF4CD45-8660-416B-BAA8-512E6731A469}" destId="{F83E0008-87C6-483C-9244-B0932C665FDF}" srcOrd="3" destOrd="0" presId="urn:microsoft.com/office/officeart/2005/8/layout/vList2"/>
    <dgm:cxn modelId="{ED5BCE3A-077D-4EC6-90E0-39B977C40BD0}" type="presParOf" srcId="{CEF4CD45-8660-416B-BAA8-512E6731A469}" destId="{144AAF92-1746-4CCE-AC07-394B3629A18B}" srcOrd="4" destOrd="0" presId="urn:microsoft.com/office/officeart/2005/8/layout/vList2"/>
    <dgm:cxn modelId="{77A525FE-A053-4978-8BE3-DFB309BA37EF}" type="presParOf" srcId="{CEF4CD45-8660-416B-BAA8-512E6731A469}" destId="{CA1CDF14-DF75-4F47-B583-03C7F12CD0A3}" srcOrd="5" destOrd="0" presId="urn:microsoft.com/office/officeart/2005/8/layout/vList2"/>
    <dgm:cxn modelId="{C54DBD34-A158-44D3-8251-DA3CC2164D92}" type="presParOf" srcId="{CEF4CD45-8660-416B-BAA8-512E6731A469}" destId="{D4E3D78A-7AE6-4E44-A97C-B7D41464F8CD}" srcOrd="6" destOrd="0" presId="urn:microsoft.com/office/officeart/2005/8/layout/vList2"/>
    <dgm:cxn modelId="{EDC4BD64-F9C2-45EE-A30D-EA3553ED0876}" type="presParOf" srcId="{CEF4CD45-8660-416B-BAA8-512E6731A469}" destId="{32C41FCF-489B-4F5F-A847-93A04EF650A2}" srcOrd="7" destOrd="0" presId="urn:microsoft.com/office/officeart/2005/8/layout/vList2"/>
    <dgm:cxn modelId="{A4ED2873-B210-4D0B-905F-EFC9416DA376}" type="presParOf" srcId="{CEF4CD45-8660-416B-BAA8-512E6731A469}" destId="{40F08B98-9D9A-40A1-B3EA-5DB766FA654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F5DC012-011A-497E-9B23-E6CFE97F8F0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3944FD06-76BE-4FE6-BE17-1584D5E6A562}">
      <dgm:prSet/>
      <dgm:spPr/>
      <dgm:t>
        <a:bodyPr/>
        <a:lstStyle/>
        <a:p>
          <a:r>
            <a:rPr lang="en-US"/>
            <a:t>A-levels (Biology, PE recommended)</a:t>
          </a:r>
        </a:p>
      </dgm:t>
    </dgm:pt>
    <dgm:pt modelId="{C0BBFEEC-7EC3-4A83-A750-F00CA88E506E}" type="parTrans" cxnId="{195529A9-BEED-43FE-B078-DAAB63CDDD44}">
      <dgm:prSet/>
      <dgm:spPr/>
      <dgm:t>
        <a:bodyPr/>
        <a:lstStyle/>
        <a:p>
          <a:endParaRPr lang="en-US"/>
        </a:p>
      </dgm:t>
    </dgm:pt>
    <dgm:pt modelId="{509A29F8-4B08-4E1B-816B-FC7583E1E635}" type="sibTrans" cxnId="{195529A9-BEED-43FE-B078-DAAB63CDDD44}">
      <dgm:prSet/>
      <dgm:spPr/>
      <dgm:t>
        <a:bodyPr/>
        <a:lstStyle/>
        <a:p>
          <a:endParaRPr lang="en-US"/>
        </a:p>
      </dgm:t>
    </dgm:pt>
    <dgm:pt modelId="{DF3EFF50-89BF-4AFA-BB82-2CE34D0E7095}">
      <dgm:prSet/>
      <dgm:spPr/>
      <dgm:t>
        <a:bodyPr/>
        <a:lstStyle/>
        <a:p>
          <a:r>
            <a:rPr lang="en-US"/>
            <a:t>Degree in Physiotherapy</a:t>
          </a:r>
        </a:p>
      </dgm:t>
    </dgm:pt>
    <dgm:pt modelId="{FFA8EEA3-06F9-46A9-8CB8-28B540FFB6C3}" type="parTrans" cxnId="{961B4F4C-D23E-46EF-8F9C-EF1C9D50A91F}">
      <dgm:prSet/>
      <dgm:spPr/>
      <dgm:t>
        <a:bodyPr/>
        <a:lstStyle/>
        <a:p>
          <a:endParaRPr lang="en-US"/>
        </a:p>
      </dgm:t>
    </dgm:pt>
    <dgm:pt modelId="{FBF64D22-8F30-4149-8872-4F9922AEC360}" type="sibTrans" cxnId="{961B4F4C-D23E-46EF-8F9C-EF1C9D50A91F}">
      <dgm:prSet/>
      <dgm:spPr/>
      <dgm:t>
        <a:bodyPr/>
        <a:lstStyle/>
        <a:p>
          <a:endParaRPr lang="en-US"/>
        </a:p>
      </dgm:t>
    </dgm:pt>
    <dgm:pt modelId="{0684F0C1-218C-41E3-97F4-B9A8DB266AF6}">
      <dgm:prSet/>
      <dgm:spPr/>
      <dgm:t>
        <a:bodyPr/>
        <a:lstStyle/>
        <a:p>
          <a:r>
            <a:rPr lang="en-US"/>
            <a:t>Clinical placements &amp; registration (HCPC UK)</a:t>
          </a:r>
        </a:p>
      </dgm:t>
    </dgm:pt>
    <dgm:pt modelId="{3A6CCE1B-13B0-4FE6-AE06-EE0009AB6BE1}" type="parTrans" cxnId="{0A647B48-B3F8-4752-9D3A-CF50574E0D40}">
      <dgm:prSet/>
      <dgm:spPr/>
      <dgm:t>
        <a:bodyPr/>
        <a:lstStyle/>
        <a:p>
          <a:endParaRPr lang="en-US"/>
        </a:p>
      </dgm:t>
    </dgm:pt>
    <dgm:pt modelId="{1FB477FB-E286-4889-9BDD-4DA0F2A489F3}" type="sibTrans" cxnId="{0A647B48-B3F8-4752-9D3A-CF50574E0D40}">
      <dgm:prSet/>
      <dgm:spPr/>
      <dgm:t>
        <a:bodyPr/>
        <a:lstStyle/>
        <a:p>
          <a:endParaRPr lang="en-US"/>
        </a:p>
      </dgm:t>
    </dgm:pt>
    <dgm:pt modelId="{A2A8E051-170E-4E98-8A8F-BF31507356B7}" type="pres">
      <dgm:prSet presAssocID="{0F5DC012-011A-497E-9B23-E6CFE97F8F05}" presName="linear" presStyleCnt="0">
        <dgm:presLayoutVars>
          <dgm:animLvl val="lvl"/>
          <dgm:resizeHandles val="exact"/>
        </dgm:presLayoutVars>
      </dgm:prSet>
      <dgm:spPr/>
    </dgm:pt>
    <dgm:pt modelId="{2EECA003-5045-4ABD-A2CA-82A117932EE6}" type="pres">
      <dgm:prSet presAssocID="{3944FD06-76BE-4FE6-BE17-1584D5E6A562}" presName="parentText" presStyleLbl="node1" presStyleIdx="0" presStyleCnt="3" custLinFactY="-24739" custLinFactNeighborX="1338" custLinFactNeighborY="-100000">
        <dgm:presLayoutVars>
          <dgm:chMax val="0"/>
          <dgm:bulletEnabled val="1"/>
        </dgm:presLayoutVars>
      </dgm:prSet>
      <dgm:spPr/>
    </dgm:pt>
    <dgm:pt modelId="{1B3DCF60-B7C4-4A94-AE89-D41CEF9B52E2}" type="pres">
      <dgm:prSet presAssocID="{509A29F8-4B08-4E1B-816B-FC7583E1E635}" presName="spacer" presStyleCnt="0"/>
      <dgm:spPr/>
    </dgm:pt>
    <dgm:pt modelId="{BD609F91-C9E2-4FBC-ABD6-7B063DF758E5}" type="pres">
      <dgm:prSet presAssocID="{DF3EFF50-89BF-4AFA-BB82-2CE34D0E709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DCDFE31-AE44-41CF-805F-73E5E3E873E1}" type="pres">
      <dgm:prSet presAssocID="{FBF64D22-8F30-4149-8872-4F9922AEC360}" presName="spacer" presStyleCnt="0"/>
      <dgm:spPr/>
    </dgm:pt>
    <dgm:pt modelId="{69740B2D-BC5B-456A-8EB8-656C2E616A61}" type="pres">
      <dgm:prSet presAssocID="{0684F0C1-218C-41E3-97F4-B9A8DB266AF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249E532-160F-42A3-BDD3-B7218D42EB8F}" type="presOf" srcId="{DF3EFF50-89BF-4AFA-BB82-2CE34D0E7095}" destId="{BD609F91-C9E2-4FBC-ABD6-7B063DF758E5}" srcOrd="0" destOrd="0" presId="urn:microsoft.com/office/officeart/2005/8/layout/vList2"/>
    <dgm:cxn modelId="{0A647B48-B3F8-4752-9D3A-CF50574E0D40}" srcId="{0F5DC012-011A-497E-9B23-E6CFE97F8F05}" destId="{0684F0C1-218C-41E3-97F4-B9A8DB266AF6}" srcOrd="2" destOrd="0" parTransId="{3A6CCE1B-13B0-4FE6-AE06-EE0009AB6BE1}" sibTransId="{1FB477FB-E286-4889-9BDD-4DA0F2A489F3}"/>
    <dgm:cxn modelId="{961B4F4C-D23E-46EF-8F9C-EF1C9D50A91F}" srcId="{0F5DC012-011A-497E-9B23-E6CFE97F8F05}" destId="{DF3EFF50-89BF-4AFA-BB82-2CE34D0E7095}" srcOrd="1" destOrd="0" parTransId="{FFA8EEA3-06F9-46A9-8CB8-28B540FFB6C3}" sibTransId="{FBF64D22-8F30-4149-8872-4F9922AEC360}"/>
    <dgm:cxn modelId="{195529A9-BEED-43FE-B078-DAAB63CDDD44}" srcId="{0F5DC012-011A-497E-9B23-E6CFE97F8F05}" destId="{3944FD06-76BE-4FE6-BE17-1584D5E6A562}" srcOrd="0" destOrd="0" parTransId="{C0BBFEEC-7EC3-4A83-A750-F00CA88E506E}" sibTransId="{509A29F8-4B08-4E1B-816B-FC7583E1E635}"/>
    <dgm:cxn modelId="{A99047D8-8EC7-4732-B993-B564B77AA34A}" type="presOf" srcId="{0684F0C1-218C-41E3-97F4-B9A8DB266AF6}" destId="{69740B2D-BC5B-456A-8EB8-656C2E616A61}" srcOrd="0" destOrd="0" presId="urn:microsoft.com/office/officeart/2005/8/layout/vList2"/>
    <dgm:cxn modelId="{03CCB3DA-60CE-4319-BD1F-C83CEA5AAF06}" type="presOf" srcId="{0F5DC012-011A-497E-9B23-E6CFE97F8F05}" destId="{A2A8E051-170E-4E98-8A8F-BF31507356B7}" srcOrd="0" destOrd="0" presId="urn:microsoft.com/office/officeart/2005/8/layout/vList2"/>
    <dgm:cxn modelId="{83E31CFB-7067-4D2F-A1A0-CBC03137E0F7}" type="presOf" srcId="{3944FD06-76BE-4FE6-BE17-1584D5E6A562}" destId="{2EECA003-5045-4ABD-A2CA-82A117932EE6}" srcOrd="0" destOrd="0" presId="urn:microsoft.com/office/officeart/2005/8/layout/vList2"/>
    <dgm:cxn modelId="{49D49B96-679D-4A32-8085-9A6BAE52C881}" type="presParOf" srcId="{A2A8E051-170E-4E98-8A8F-BF31507356B7}" destId="{2EECA003-5045-4ABD-A2CA-82A117932EE6}" srcOrd="0" destOrd="0" presId="urn:microsoft.com/office/officeart/2005/8/layout/vList2"/>
    <dgm:cxn modelId="{AB6F2E45-D792-4B9A-BF7C-DB4AA5F045B4}" type="presParOf" srcId="{A2A8E051-170E-4E98-8A8F-BF31507356B7}" destId="{1B3DCF60-B7C4-4A94-AE89-D41CEF9B52E2}" srcOrd="1" destOrd="0" presId="urn:microsoft.com/office/officeart/2005/8/layout/vList2"/>
    <dgm:cxn modelId="{4B0D4599-BC4B-46FF-838A-9070251606E0}" type="presParOf" srcId="{A2A8E051-170E-4E98-8A8F-BF31507356B7}" destId="{BD609F91-C9E2-4FBC-ABD6-7B063DF758E5}" srcOrd="2" destOrd="0" presId="urn:microsoft.com/office/officeart/2005/8/layout/vList2"/>
    <dgm:cxn modelId="{C7FD09A1-807E-4121-BBAE-40423EA0AF7E}" type="presParOf" srcId="{A2A8E051-170E-4E98-8A8F-BF31507356B7}" destId="{8DCDFE31-AE44-41CF-805F-73E5E3E873E1}" srcOrd="3" destOrd="0" presId="urn:microsoft.com/office/officeart/2005/8/layout/vList2"/>
    <dgm:cxn modelId="{BBA1B8BC-D9F1-44C2-9F67-AB6EEEFF73CF}" type="presParOf" srcId="{A2A8E051-170E-4E98-8A8F-BF31507356B7}" destId="{69740B2D-BC5B-456A-8EB8-656C2E616A6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C86B900-ACB6-476A-B1A7-5321CDDF8C1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74A93D0-65AA-40E4-BE48-172919292F89}">
      <dgm:prSet/>
      <dgm:spPr/>
      <dgm:t>
        <a:bodyPr/>
        <a:lstStyle/>
        <a:p>
          <a:r>
            <a:rPr lang="en-US" dirty="0"/>
            <a:t>Communication &amp; listening</a:t>
          </a:r>
        </a:p>
      </dgm:t>
    </dgm:pt>
    <dgm:pt modelId="{556A25B3-DDB6-4C0A-A466-CD9B90921E8B}" type="parTrans" cxnId="{7EA42CB3-B178-4BB3-B82A-5E833EBA0BC9}">
      <dgm:prSet/>
      <dgm:spPr/>
      <dgm:t>
        <a:bodyPr/>
        <a:lstStyle/>
        <a:p>
          <a:endParaRPr lang="en-US"/>
        </a:p>
      </dgm:t>
    </dgm:pt>
    <dgm:pt modelId="{22799383-DD2B-4901-9B05-5EB38F1A4F14}" type="sibTrans" cxnId="{7EA42CB3-B178-4BB3-B82A-5E833EBA0BC9}">
      <dgm:prSet/>
      <dgm:spPr/>
      <dgm:t>
        <a:bodyPr/>
        <a:lstStyle/>
        <a:p>
          <a:endParaRPr lang="en-US"/>
        </a:p>
      </dgm:t>
    </dgm:pt>
    <dgm:pt modelId="{DF1FAA94-B374-4A12-8EC9-F44E27B72759}">
      <dgm:prSet/>
      <dgm:spPr/>
      <dgm:t>
        <a:bodyPr/>
        <a:lstStyle/>
        <a:p>
          <a:r>
            <a:rPr lang="en-US"/>
            <a:t>Empathy &amp; patience</a:t>
          </a:r>
        </a:p>
      </dgm:t>
    </dgm:pt>
    <dgm:pt modelId="{61B70578-82F5-473A-B069-D2FB74D0586E}" type="parTrans" cxnId="{6A3AB6D2-1D47-4F01-9051-45DBB248BC24}">
      <dgm:prSet/>
      <dgm:spPr/>
      <dgm:t>
        <a:bodyPr/>
        <a:lstStyle/>
        <a:p>
          <a:endParaRPr lang="en-US"/>
        </a:p>
      </dgm:t>
    </dgm:pt>
    <dgm:pt modelId="{B4BC99A9-D610-4817-ABE5-9E49CFFD86CC}" type="sibTrans" cxnId="{6A3AB6D2-1D47-4F01-9051-45DBB248BC24}">
      <dgm:prSet/>
      <dgm:spPr/>
      <dgm:t>
        <a:bodyPr/>
        <a:lstStyle/>
        <a:p>
          <a:endParaRPr lang="en-US"/>
        </a:p>
      </dgm:t>
    </dgm:pt>
    <dgm:pt modelId="{4F8B1311-770F-4286-B0D1-1CF8C2C737D9}">
      <dgm:prSet/>
      <dgm:spPr/>
      <dgm:t>
        <a:bodyPr/>
        <a:lstStyle/>
        <a:p>
          <a:r>
            <a:rPr lang="en-US"/>
            <a:t>Problem-solving</a:t>
          </a:r>
        </a:p>
      </dgm:t>
    </dgm:pt>
    <dgm:pt modelId="{0086DE11-5F4A-41B5-A81A-89965BB8C9AB}" type="parTrans" cxnId="{F4E63E88-9CB7-4D9E-84C9-BD2E0DB151CC}">
      <dgm:prSet/>
      <dgm:spPr/>
      <dgm:t>
        <a:bodyPr/>
        <a:lstStyle/>
        <a:p>
          <a:endParaRPr lang="en-US"/>
        </a:p>
      </dgm:t>
    </dgm:pt>
    <dgm:pt modelId="{3F8083C6-0B06-4043-BA8C-9C5580D46777}" type="sibTrans" cxnId="{F4E63E88-9CB7-4D9E-84C9-BD2E0DB151CC}">
      <dgm:prSet/>
      <dgm:spPr/>
      <dgm:t>
        <a:bodyPr/>
        <a:lstStyle/>
        <a:p>
          <a:endParaRPr lang="en-US"/>
        </a:p>
      </dgm:t>
    </dgm:pt>
    <dgm:pt modelId="{B6F07E04-687E-4DA6-9315-240986650A39}">
      <dgm:prSet/>
      <dgm:spPr/>
      <dgm:t>
        <a:bodyPr/>
        <a:lstStyle/>
        <a:p>
          <a:r>
            <a:rPr lang="en-US"/>
            <a:t>Teamwork</a:t>
          </a:r>
        </a:p>
      </dgm:t>
    </dgm:pt>
    <dgm:pt modelId="{9238918B-08A9-4E08-A739-F3376039D0DB}" type="parTrans" cxnId="{FEB233A6-45AD-4E52-88C0-C0FF2B7268AE}">
      <dgm:prSet/>
      <dgm:spPr/>
      <dgm:t>
        <a:bodyPr/>
        <a:lstStyle/>
        <a:p>
          <a:endParaRPr lang="en-US"/>
        </a:p>
      </dgm:t>
    </dgm:pt>
    <dgm:pt modelId="{F8379EFB-912F-4A98-BB80-E30D471E55D2}" type="sibTrans" cxnId="{FEB233A6-45AD-4E52-88C0-C0FF2B7268AE}">
      <dgm:prSet/>
      <dgm:spPr/>
      <dgm:t>
        <a:bodyPr/>
        <a:lstStyle/>
        <a:p>
          <a:endParaRPr lang="en-US"/>
        </a:p>
      </dgm:t>
    </dgm:pt>
    <dgm:pt modelId="{56BE42FA-B969-4661-A33D-6225D64C6E62}">
      <dgm:prSet/>
      <dgm:spPr/>
      <dgm:t>
        <a:bodyPr/>
        <a:lstStyle/>
        <a:p>
          <a:r>
            <a:rPr lang="en-US"/>
            <a:t>Manual therapy skills</a:t>
          </a:r>
        </a:p>
      </dgm:t>
    </dgm:pt>
    <dgm:pt modelId="{819736BD-3A4A-496D-A799-A2E8C8D1E1A3}" type="parTrans" cxnId="{72B95E9B-86B4-4B80-99F8-B281BAA1E7D5}">
      <dgm:prSet/>
      <dgm:spPr/>
      <dgm:t>
        <a:bodyPr/>
        <a:lstStyle/>
        <a:p>
          <a:endParaRPr lang="en-US"/>
        </a:p>
      </dgm:t>
    </dgm:pt>
    <dgm:pt modelId="{247F0CD6-0106-4904-BFB0-A1876C7CBD0A}" type="sibTrans" cxnId="{72B95E9B-86B4-4B80-99F8-B281BAA1E7D5}">
      <dgm:prSet/>
      <dgm:spPr/>
      <dgm:t>
        <a:bodyPr/>
        <a:lstStyle/>
        <a:p>
          <a:endParaRPr lang="en-US"/>
        </a:p>
      </dgm:t>
    </dgm:pt>
    <dgm:pt modelId="{2A1E9D17-BD8E-40A2-9491-E69FDA8ACC76}" type="pres">
      <dgm:prSet presAssocID="{FC86B900-ACB6-476A-B1A7-5321CDDF8C15}" presName="linear" presStyleCnt="0">
        <dgm:presLayoutVars>
          <dgm:animLvl val="lvl"/>
          <dgm:resizeHandles val="exact"/>
        </dgm:presLayoutVars>
      </dgm:prSet>
      <dgm:spPr/>
    </dgm:pt>
    <dgm:pt modelId="{D8EC9E9A-C1F3-4673-B0B6-4AE94D08D8D4}" type="pres">
      <dgm:prSet presAssocID="{E74A93D0-65AA-40E4-BE48-172919292F8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14951E8-2825-49AC-8DA2-3C18D7090C5C}" type="pres">
      <dgm:prSet presAssocID="{22799383-DD2B-4901-9B05-5EB38F1A4F14}" presName="spacer" presStyleCnt="0"/>
      <dgm:spPr/>
    </dgm:pt>
    <dgm:pt modelId="{D28E4191-9ED1-4EDD-826B-647D60104D9F}" type="pres">
      <dgm:prSet presAssocID="{DF1FAA94-B374-4A12-8EC9-F44E27B7275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456E0CF-2E72-4E3F-B0A0-6BB9012F4A34}" type="pres">
      <dgm:prSet presAssocID="{B4BC99A9-D610-4817-ABE5-9E49CFFD86CC}" presName="spacer" presStyleCnt="0"/>
      <dgm:spPr/>
    </dgm:pt>
    <dgm:pt modelId="{7E175AA3-18DF-4A53-BAE7-7996DE3EFF96}" type="pres">
      <dgm:prSet presAssocID="{4F8B1311-770F-4286-B0D1-1CF8C2C737D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8A5653A-5878-4CD8-B717-CE1A9990488A}" type="pres">
      <dgm:prSet presAssocID="{3F8083C6-0B06-4043-BA8C-9C5580D46777}" presName="spacer" presStyleCnt="0"/>
      <dgm:spPr/>
    </dgm:pt>
    <dgm:pt modelId="{032EFE93-6784-4CC0-B8C1-C768E804B3E2}" type="pres">
      <dgm:prSet presAssocID="{B6F07E04-687E-4DA6-9315-240986650A3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DEA71B1-D7B9-4CED-A33D-BCD3CCC9B9EF}" type="pres">
      <dgm:prSet presAssocID="{F8379EFB-912F-4A98-BB80-E30D471E55D2}" presName="spacer" presStyleCnt="0"/>
      <dgm:spPr/>
    </dgm:pt>
    <dgm:pt modelId="{01FF1138-D280-46B9-8796-E30F6EF29851}" type="pres">
      <dgm:prSet presAssocID="{56BE42FA-B969-4661-A33D-6225D64C6E6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D9F6FA19-3BC7-42C5-A51D-674D4E575B13}" type="presOf" srcId="{56BE42FA-B969-4661-A33D-6225D64C6E62}" destId="{01FF1138-D280-46B9-8796-E30F6EF29851}" srcOrd="0" destOrd="0" presId="urn:microsoft.com/office/officeart/2005/8/layout/vList2"/>
    <dgm:cxn modelId="{E701BA2C-E50A-40C8-834D-8B950910B185}" type="presOf" srcId="{B6F07E04-687E-4DA6-9315-240986650A39}" destId="{032EFE93-6784-4CC0-B8C1-C768E804B3E2}" srcOrd="0" destOrd="0" presId="urn:microsoft.com/office/officeart/2005/8/layout/vList2"/>
    <dgm:cxn modelId="{35A3733D-467C-469D-8C47-69A7FD8F0A12}" type="presOf" srcId="{DF1FAA94-B374-4A12-8EC9-F44E27B72759}" destId="{D28E4191-9ED1-4EDD-826B-647D60104D9F}" srcOrd="0" destOrd="0" presId="urn:microsoft.com/office/officeart/2005/8/layout/vList2"/>
    <dgm:cxn modelId="{58A7134D-1FA7-4847-885C-F351C771D1FB}" type="presOf" srcId="{E74A93D0-65AA-40E4-BE48-172919292F89}" destId="{D8EC9E9A-C1F3-4673-B0B6-4AE94D08D8D4}" srcOrd="0" destOrd="0" presId="urn:microsoft.com/office/officeart/2005/8/layout/vList2"/>
    <dgm:cxn modelId="{9F010E54-861A-4175-ACC8-76392E3D5FF6}" type="presOf" srcId="{4F8B1311-770F-4286-B0D1-1CF8C2C737D9}" destId="{7E175AA3-18DF-4A53-BAE7-7996DE3EFF96}" srcOrd="0" destOrd="0" presId="urn:microsoft.com/office/officeart/2005/8/layout/vList2"/>
    <dgm:cxn modelId="{F639A356-84EF-4553-958E-01CD0A55D617}" type="presOf" srcId="{FC86B900-ACB6-476A-B1A7-5321CDDF8C15}" destId="{2A1E9D17-BD8E-40A2-9491-E69FDA8ACC76}" srcOrd="0" destOrd="0" presId="urn:microsoft.com/office/officeart/2005/8/layout/vList2"/>
    <dgm:cxn modelId="{F4E63E88-9CB7-4D9E-84C9-BD2E0DB151CC}" srcId="{FC86B900-ACB6-476A-B1A7-5321CDDF8C15}" destId="{4F8B1311-770F-4286-B0D1-1CF8C2C737D9}" srcOrd="2" destOrd="0" parTransId="{0086DE11-5F4A-41B5-A81A-89965BB8C9AB}" sibTransId="{3F8083C6-0B06-4043-BA8C-9C5580D46777}"/>
    <dgm:cxn modelId="{72B95E9B-86B4-4B80-99F8-B281BAA1E7D5}" srcId="{FC86B900-ACB6-476A-B1A7-5321CDDF8C15}" destId="{56BE42FA-B969-4661-A33D-6225D64C6E62}" srcOrd="4" destOrd="0" parTransId="{819736BD-3A4A-496D-A799-A2E8C8D1E1A3}" sibTransId="{247F0CD6-0106-4904-BFB0-A1876C7CBD0A}"/>
    <dgm:cxn modelId="{FEB233A6-45AD-4E52-88C0-C0FF2B7268AE}" srcId="{FC86B900-ACB6-476A-B1A7-5321CDDF8C15}" destId="{B6F07E04-687E-4DA6-9315-240986650A39}" srcOrd="3" destOrd="0" parTransId="{9238918B-08A9-4E08-A739-F3376039D0DB}" sibTransId="{F8379EFB-912F-4A98-BB80-E30D471E55D2}"/>
    <dgm:cxn modelId="{7EA42CB3-B178-4BB3-B82A-5E833EBA0BC9}" srcId="{FC86B900-ACB6-476A-B1A7-5321CDDF8C15}" destId="{E74A93D0-65AA-40E4-BE48-172919292F89}" srcOrd="0" destOrd="0" parTransId="{556A25B3-DDB6-4C0A-A466-CD9B90921E8B}" sibTransId="{22799383-DD2B-4901-9B05-5EB38F1A4F14}"/>
    <dgm:cxn modelId="{6A3AB6D2-1D47-4F01-9051-45DBB248BC24}" srcId="{FC86B900-ACB6-476A-B1A7-5321CDDF8C15}" destId="{DF1FAA94-B374-4A12-8EC9-F44E27B72759}" srcOrd="1" destOrd="0" parTransId="{61B70578-82F5-473A-B069-D2FB74D0586E}" sibTransId="{B4BC99A9-D610-4817-ABE5-9E49CFFD86CC}"/>
    <dgm:cxn modelId="{EFBF0FF2-D603-4AFB-8A44-038D12AD2F69}" type="presParOf" srcId="{2A1E9D17-BD8E-40A2-9491-E69FDA8ACC76}" destId="{D8EC9E9A-C1F3-4673-B0B6-4AE94D08D8D4}" srcOrd="0" destOrd="0" presId="urn:microsoft.com/office/officeart/2005/8/layout/vList2"/>
    <dgm:cxn modelId="{31B6278B-329E-439D-93EE-0A779F196C10}" type="presParOf" srcId="{2A1E9D17-BD8E-40A2-9491-E69FDA8ACC76}" destId="{114951E8-2825-49AC-8DA2-3C18D7090C5C}" srcOrd="1" destOrd="0" presId="urn:microsoft.com/office/officeart/2005/8/layout/vList2"/>
    <dgm:cxn modelId="{541E98AD-9BD0-4440-89B7-B1714FEABC17}" type="presParOf" srcId="{2A1E9D17-BD8E-40A2-9491-E69FDA8ACC76}" destId="{D28E4191-9ED1-4EDD-826B-647D60104D9F}" srcOrd="2" destOrd="0" presId="urn:microsoft.com/office/officeart/2005/8/layout/vList2"/>
    <dgm:cxn modelId="{B06E619E-5834-4B9F-B20E-169F8CA3DB17}" type="presParOf" srcId="{2A1E9D17-BD8E-40A2-9491-E69FDA8ACC76}" destId="{F456E0CF-2E72-4E3F-B0A0-6BB9012F4A34}" srcOrd="3" destOrd="0" presId="urn:microsoft.com/office/officeart/2005/8/layout/vList2"/>
    <dgm:cxn modelId="{2111C8AD-8EAA-4DBA-966F-5AD8D2A18657}" type="presParOf" srcId="{2A1E9D17-BD8E-40A2-9491-E69FDA8ACC76}" destId="{7E175AA3-18DF-4A53-BAE7-7996DE3EFF96}" srcOrd="4" destOrd="0" presId="urn:microsoft.com/office/officeart/2005/8/layout/vList2"/>
    <dgm:cxn modelId="{34264BE3-C481-4DF4-B626-6B0EB42105C4}" type="presParOf" srcId="{2A1E9D17-BD8E-40A2-9491-E69FDA8ACC76}" destId="{D8A5653A-5878-4CD8-B717-CE1A9990488A}" srcOrd="5" destOrd="0" presId="urn:microsoft.com/office/officeart/2005/8/layout/vList2"/>
    <dgm:cxn modelId="{9C42F63E-8927-4C47-95C0-F3E21D123164}" type="presParOf" srcId="{2A1E9D17-BD8E-40A2-9491-E69FDA8ACC76}" destId="{032EFE93-6784-4CC0-B8C1-C768E804B3E2}" srcOrd="6" destOrd="0" presId="urn:microsoft.com/office/officeart/2005/8/layout/vList2"/>
    <dgm:cxn modelId="{65A1D0D9-DF67-4D7F-9210-FC69D357704A}" type="presParOf" srcId="{2A1E9D17-BD8E-40A2-9491-E69FDA8ACC76}" destId="{3DEA71B1-D7B9-4CED-A33D-BCD3CCC9B9EF}" srcOrd="7" destOrd="0" presId="urn:microsoft.com/office/officeart/2005/8/layout/vList2"/>
    <dgm:cxn modelId="{666F963B-5BC0-43DF-93FC-989F566C28EE}" type="presParOf" srcId="{2A1E9D17-BD8E-40A2-9491-E69FDA8ACC76}" destId="{01FF1138-D280-46B9-8796-E30F6EF2985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344DE0D-8EDA-4713-9B5B-749CA2AA524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274D766-51F8-4D2D-A364-C84A4165579E}">
      <dgm:prSet/>
      <dgm:spPr/>
      <dgm:t>
        <a:bodyPr/>
        <a:lstStyle/>
        <a:p>
          <a:r>
            <a:rPr lang="en-US"/>
            <a:t>Physio Equipment Quiz</a:t>
          </a:r>
        </a:p>
      </dgm:t>
    </dgm:pt>
    <dgm:pt modelId="{C61EE501-ADC0-42EF-B278-65F3E7E1173A}" type="parTrans" cxnId="{36C612ED-4363-4DC3-878E-1D5626C557C7}">
      <dgm:prSet/>
      <dgm:spPr/>
      <dgm:t>
        <a:bodyPr/>
        <a:lstStyle/>
        <a:p>
          <a:endParaRPr lang="en-US"/>
        </a:p>
      </dgm:t>
    </dgm:pt>
    <dgm:pt modelId="{3EE324A8-FE2B-45CF-B6B8-6FA11174E97B}" type="sibTrans" cxnId="{36C612ED-4363-4DC3-878E-1D5626C557C7}">
      <dgm:prSet/>
      <dgm:spPr/>
      <dgm:t>
        <a:bodyPr/>
        <a:lstStyle/>
        <a:p>
          <a:endParaRPr lang="en-US"/>
        </a:p>
      </dgm:t>
    </dgm:pt>
    <dgm:pt modelId="{AE13F553-9EEF-4897-8A95-353B4F29C27A}">
      <dgm:prSet/>
      <dgm:spPr/>
      <dgm:t>
        <a:bodyPr/>
        <a:lstStyle/>
        <a:p>
          <a:r>
            <a:rPr lang="en-US" dirty="0"/>
            <a:t>Students guess name &amp; purpose of equipment</a:t>
          </a:r>
        </a:p>
      </dgm:t>
    </dgm:pt>
    <dgm:pt modelId="{1E270E46-1EAA-472A-AE51-6E833EE6AE99}" type="parTrans" cxnId="{A5CBD028-18A3-45E6-9F55-2CB9863F9E1C}">
      <dgm:prSet/>
      <dgm:spPr/>
      <dgm:t>
        <a:bodyPr/>
        <a:lstStyle/>
        <a:p>
          <a:endParaRPr lang="en-US"/>
        </a:p>
      </dgm:t>
    </dgm:pt>
    <dgm:pt modelId="{0DBC7A45-BDF3-48BB-BF82-29B45DB3C45A}" type="sibTrans" cxnId="{A5CBD028-18A3-45E6-9F55-2CB9863F9E1C}">
      <dgm:prSet/>
      <dgm:spPr/>
      <dgm:t>
        <a:bodyPr/>
        <a:lstStyle/>
        <a:p>
          <a:endParaRPr lang="en-US"/>
        </a:p>
      </dgm:t>
    </dgm:pt>
    <dgm:pt modelId="{BF2A4CD2-46E4-4469-9171-C8C7EA41526D}">
      <dgm:prSet/>
      <dgm:spPr/>
      <dgm:t>
        <a:bodyPr/>
        <a:lstStyle/>
        <a:p>
          <a:r>
            <a:rPr lang="en-US" dirty="0"/>
            <a:t>Discussion of correct answers</a:t>
          </a:r>
        </a:p>
      </dgm:t>
    </dgm:pt>
    <dgm:pt modelId="{CF747AE3-3FDE-48C9-BF5E-82B12253B0AE}" type="parTrans" cxnId="{DDBFE020-7992-4C8A-AD72-9635D0C3BB51}">
      <dgm:prSet/>
      <dgm:spPr/>
      <dgm:t>
        <a:bodyPr/>
        <a:lstStyle/>
        <a:p>
          <a:endParaRPr lang="en-US"/>
        </a:p>
      </dgm:t>
    </dgm:pt>
    <dgm:pt modelId="{661DE5F2-F4CD-49BA-9B62-0A9DC9D29B5B}" type="sibTrans" cxnId="{DDBFE020-7992-4C8A-AD72-9635D0C3BB51}">
      <dgm:prSet/>
      <dgm:spPr/>
      <dgm:t>
        <a:bodyPr/>
        <a:lstStyle/>
        <a:p>
          <a:endParaRPr lang="en-US"/>
        </a:p>
      </dgm:t>
    </dgm:pt>
    <dgm:pt modelId="{1B3A7692-81F3-4490-A3EC-1DF4812D966A}" type="pres">
      <dgm:prSet presAssocID="{C344DE0D-8EDA-4713-9B5B-749CA2AA524E}" presName="root" presStyleCnt="0">
        <dgm:presLayoutVars>
          <dgm:dir/>
          <dgm:resizeHandles val="exact"/>
        </dgm:presLayoutVars>
      </dgm:prSet>
      <dgm:spPr/>
    </dgm:pt>
    <dgm:pt modelId="{D1AED3E5-3A0B-4A94-901B-E51AFEA7AD72}" type="pres">
      <dgm:prSet presAssocID="{6274D766-51F8-4D2D-A364-C84A4165579E}" presName="compNode" presStyleCnt="0"/>
      <dgm:spPr/>
    </dgm:pt>
    <dgm:pt modelId="{58030994-D093-4E2E-BAA9-4D3351552824}" type="pres">
      <dgm:prSet presAssocID="{6274D766-51F8-4D2D-A364-C84A4165579E}" presName="bgRect" presStyleLbl="bgShp" presStyleIdx="0" presStyleCnt="3" custAng="0" custLinFactNeighborY="-12304"/>
      <dgm:spPr/>
    </dgm:pt>
    <dgm:pt modelId="{651A4067-5456-4B5B-BB0C-9588F31FFD30}" type="pres">
      <dgm:prSet presAssocID="{6274D766-51F8-4D2D-A364-C84A4165579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6C18466-7C28-44AB-840E-7C5F89829861}" type="pres">
      <dgm:prSet presAssocID="{6274D766-51F8-4D2D-A364-C84A4165579E}" presName="spaceRect" presStyleCnt="0"/>
      <dgm:spPr/>
    </dgm:pt>
    <dgm:pt modelId="{99BDEF5B-5AB6-4932-A67A-87449602E3B2}" type="pres">
      <dgm:prSet presAssocID="{6274D766-51F8-4D2D-A364-C84A4165579E}" presName="parTx" presStyleLbl="revTx" presStyleIdx="0" presStyleCnt="3">
        <dgm:presLayoutVars>
          <dgm:chMax val="0"/>
          <dgm:chPref val="0"/>
        </dgm:presLayoutVars>
      </dgm:prSet>
      <dgm:spPr/>
    </dgm:pt>
    <dgm:pt modelId="{228ECC97-C38B-4969-ACBF-450EABF9CDB4}" type="pres">
      <dgm:prSet presAssocID="{3EE324A8-FE2B-45CF-B6B8-6FA11174E97B}" presName="sibTrans" presStyleCnt="0"/>
      <dgm:spPr/>
    </dgm:pt>
    <dgm:pt modelId="{97C3CBE3-96CE-4050-A555-A13F7C080B9B}" type="pres">
      <dgm:prSet presAssocID="{AE13F553-9EEF-4897-8A95-353B4F29C27A}" presName="compNode" presStyleCnt="0"/>
      <dgm:spPr/>
    </dgm:pt>
    <dgm:pt modelId="{79BCE053-A10A-461B-B2F1-34763DA1ECDB}" type="pres">
      <dgm:prSet presAssocID="{AE13F553-9EEF-4897-8A95-353B4F29C27A}" presName="bgRect" presStyleLbl="bgShp" presStyleIdx="1" presStyleCnt="3" custLinFactNeighborY="3956"/>
      <dgm:spPr/>
    </dgm:pt>
    <dgm:pt modelId="{709E6F56-B0AB-4512-B750-1E6677E381EB}" type="pres">
      <dgm:prSet presAssocID="{AE13F553-9EEF-4897-8A95-353B4F29C27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75B96FB1-5F02-4178-93C3-D9B61BBABB12}" type="pres">
      <dgm:prSet presAssocID="{AE13F553-9EEF-4897-8A95-353B4F29C27A}" presName="spaceRect" presStyleCnt="0"/>
      <dgm:spPr/>
    </dgm:pt>
    <dgm:pt modelId="{FA6288D1-0B25-4CC6-9E05-05A891B82990}" type="pres">
      <dgm:prSet presAssocID="{AE13F553-9EEF-4897-8A95-353B4F29C27A}" presName="parTx" presStyleLbl="revTx" presStyleIdx="1" presStyleCnt="3">
        <dgm:presLayoutVars>
          <dgm:chMax val="0"/>
          <dgm:chPref val="0"/>
        </dgm:presLayoutVars>
      </dgm:prSet>
      <dgm:spPr/>
    </dgm:pt>
    <dgm:pt modelId="{46A90C0B-D200-46A6-8573-AA2BD09CF696}" type="pres">
      <dgm:prSet presAssocID="{0DBC7A45-BDF3-48BB-BF82-29B45DB3C45A}" presName="sibTrans" presStyleCnt="0"/>
      <dgm:spPr/>
    </dgm:pt>
    <dgm:pt modelId="{792E1482-3858-4EA6-9569-4CA2AFC509CF}" type="pres">
      <dgm:prSet presAssocID="{BF2A4CD2-46E4-4469-9171-C8C7EA41526D}" presName="compNode" presStyleCnt="0"/>
      <dgm:spPr/>
    </dgm:pt>
    <dgm:pt modelId="{F035756B-AF1A-4C0F-85E7-FA0CCCFAA48F}" type="pres">
      <dgm:prSet presAssocID="{BF2A4CD2-46E4-4469-9171-C8C7EA41526D}" presName="bgRect" presStyleLbl="bgShp" presStyleIdx="2" presStyleCnt="3"/>
      <dgm:spPr/>
    </dgm:pt>
    <dgm:pt modelId="{C2A38B7B-4FE9-4B0A-B19A-3F1B75FF6482}" type="pres">
      <dgm:prSet presAssocID="{BF2A4CD2-46E4-4469-9171-C8C7EA41526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A0A4DF25-E6FE-4A75-8EB7-E47C20A00AB6}" type="pres">
      <dgm:prSet presAssocID="{BF2A4CD2-46E4-4469-9171-C8C7EA41526D}" presName="spaceRect" presStyleCnt="0"/>
      <dgm:spPr/>
    </dgm:pt>
    <dgm:pt modelId="{07BDB415-4385-4927-824F-E2F08104126F}" type="pres">
      <dgm:prSet presAssocID="{BF2A4CD2-46E4-4469-9171-C8C7EA41526D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4399915-C348-4E54-9D19-85A13C9473FD}" type="presOf" srcId="{AE13F553-9EEF-4897-8A95-353B4F29C27A}" destId="{FA6288D1-0B25-4CC6-9E05-05A891B82990}" srcOrd="0" destOrd="0" presId="urn:microsoft.com/office/officeart/2018/2/layout/IconVerticalSolidList"/>
    <dgm:cxn modelId="{DDBFE020-7992-4C8A-AD72-9635D0C3BB51}" srcId="{C344DE0D-8EDA-4713-9B5B-749CA2AA524E}" destId="{BF2A4CD2-46E4-4469-9171-C8C7EA41526D}" srcOrd="2" destOrd="0" parTransId="{CF747AE3-3FDE-48C9-BF5E-82B12253B0AE}" sibTransId="{661DE5F2-F4CD-49BA-9B62-0A9DC9D29B5B}"/>
    <dgm:cxn modelId="{A5CBD028-18A3-45E6-9F55-2CB9863F9E1C}" srcId="{C344DE0D-8EDA-4713-9B5B-749CA2AA524E}" destId="{AE13F553-9EEF-4897-8A95-353B4F29C27A}" srcOrd="1" destOrd="0" parTransId="{1E270E46-1EAA-472A-AE51-6E833EE6AE99}" sibTransId="{0DBC7A45-BDF3-48BB-BF82-29B45DB3C45A}"/>
    <dgm:cxn modelId="{C5EDBCC6-C080-4D2C-8476-39598DC38EDB}" type="presOf" srcId="{BF2A4CD2-46E4-4469-9171-C8C7EA41526D}" destId="{07BDB415-4385-4927-824F-E2F08104126F}" srcOrd="0" destOrd="0" presId="urn:microsoft.com/office/officeart/2018/2/layout/IconVerticalSolidList"/>
    <dgm:cxn modelId="{332E49D4-2B2F-4CE7-9D2B-A089DE9F1FE3}" type="presOf" srcId="{C344DE0D-8EDA-4713-9B5B-749CA2AA524E}" destId="{1B3A7692-81F3-4490-A3EC-1DF4812D966A}" srcOrd="0" destOrd="0" presId="urn:microsoft.com/office/officeart/2018/2/layout/IconVerticalSolidList"/>
    <dgm:cxn modelId="{4EF1C3E2-F955-46D8-9B9F-F6542F4DE14B}" type="presOf" srcId="{6274D766-51F8-4D2D-A364-C84A4165579E}" destId="{99BDEF5B-5AB6-4932-A67A-87449602E3B2}" srcOrd="0" destOrd="0" presId="urn:microsoft.com/office/officeart/2018/2/layout/IconVerticalSolidList"/>
    <dgm:cxn modelId="{36C612ED-4363-4DC3-878E-1D5626C557C7}" srcId="{C344DE0D-8EDA-4713-9B5B-749CA2AA524E}" destId="{6274D766-51F8-4D2D-A364-C84A4165579E}" srcOrd="0" destOrd="0" parTransId="{C61EE501-ADC0-42EF-B278-65F3E7E1173A}" sibTransId="{3EE324A8-FE2B-45CF-B6B8-6FA11174E97B}"/>
    <dgm:cxn modelId="{ACBF1C2A-143F-4ED6-8580-B59404A385F5}" type="presParOf" srcId="{1B3A7692-81F3-4490-A3EC-1DF4812D966A}" destId="{D1AED3E5-3A0B-4A94-901B-E51AFEA7AD72}" srcOrd="0" destOrd="0" presId="urn:microsoft.com/office/officeart/2018/2/layout/IconVerticalSolidList"/>
    <dgm:cxn modelId="{26AA4986-48FA-4FE7-809C-1822B37733D9}" type="presParOf" srcId="{D1AED3E5-3A0B-4A94-901B-E51AFEA7AD72}" destId="{58030994-D093-4E2E-BAA9-4D3351552824}" srcOrd="0" destOrd="0" presId="urn:microsoft.com/office/officeart/2018/2/layout/IconVerticalSolidList"/>
    <dgm:cxn modelId="{E50D783C-D116-40DF-9587-EC1CEBEB0AA3}" type="presParOf" srcId="{D1AED3E5-3A0B-4A94-901B-E51AFEA7AD72}" destId="{651A4067-5456-4B5B-BB0C-9588F31FFD30}" srcOrd="1" destOrd="0" presId="urn:microsoft.com/office/officeart/2018/2/layout/IconVerticalSolidList"/>
    <dgm:cxn modelId="{D6864E2F-D7C2-4B9B-BF21-54678ED370C5}" type="presParOf" srcId="{D1AED3E5-3A0B-4A94-901B-E51AFEA7AD72}" destId="{B6C18466-7C28-44AB-840E-7C5F89829861}" srcOrd="2" destOrd="0" presId="urn:microsoft.com/office/officeart/2018/2/layout/IconVerticalSolidList"/>
    <dgm:cxn modelId="{7FBCAC11-5CA7-4320-B8C1-A5BC87BE3593}" type="presParOf" srcId="{D1AED3E5-3A0B-4A94-901B-E51AFEA7AD72}" destId="{99BDEF5B-5AB6-4932-A67A-87449602E3B2}" srcOrd="3" destOrd="0" presId="urn:microsoft.com/office/officeart/2018/2/layout/IconVerticalSolidList"/>
    <dgm:cxn modelId="{97512ADB-D1BD-4558-A135-2DAE79DACCE5}" type="presParOf" srcId="{1B3A7692-81F3-4490-A3EC-1DF4812D966A}" destId="{228ECC97-C38B-4969-ACBF-450EABF9CDB4}" srcOrd="1" destOrd="0" presId="urn:microsoft.com/office/officeart/2018/2/layout/IconVerticalSolidList"/>
    <dgm:cxn modelId="{B7E750F3-1F00-4E5C-81CB-C12941AE9822}" type="presParOf" srcId="{1B3A7692-81F3-4490-A3EC-1DF4812D966A}" destId="{97C3CBE3-96CE-4050-A555-A13F7C080B9B}" srcOrd="2" destOrd="0" presId="urn:microsoft.com/office/officeart/2018/2/layout/IconVerticalSolidList"/>
    <dgm:cxn modelId="{3744163A-C93B-48F7-9F41-A1A994731F78}" type="presParOf" srcId="{97C3CBE3-96CE-4050-A555-A13F7C080B9B}" destId="{79BCE053-A10A-461B-B2F1-34763DA1ECDB}" srcOrd="0" destOrd="0" presId="urn:microsoft.com/office/officeart/2018/2/layout/IconVerticalSolidList"/>
    <dgm:cxn modelId="{D5DC38CB-1FF2-438D-A3CA-A71D7E6D83B2}" type="presParOf" srcId="{97C3CBE3-96CE-4050-A555-A13F7C080B9B}" destId="{709E6F56-B0AB-4512-B750-1E6677E381EB}" srcOrd="1" destOrd="0" presId="urn:microsoft.com/office/officeart/2018/2/layout/IconVerticalSolidList"/>
    <dgm:cxn modelId="{42B46CCC-2225-4729-9D0F-FA56EEE05787}" type="presParOf" srcId="{97C3CBE3-96CE-4050-A555-A13F7C080B9B}" destId="{75B96FB1-5F02-4178-93C3-D9B61BBABB12}" srcOrd="2" destOrd="0" presId="urn:microsoft.com/office/officeart/2018/2/layout/IconVerticalSolidList"/>
    <dgm:cxn modelId="{EA05892E-3678-4158-B3BC-70BF073E36A4}" type="presParOf" srcId="{97C3CBE3-96CE-4050-A555-A13F7C080B9B}" destId="{FA6288D1-0B25-4CC6-9E05-05A891B82990}" srcOrd="3" destOrd="0" presId="urn:microsoft.com/office/officeart/2018/2/layout/IconVerticalSolidList"/>
    <dgm:cxn modelId="{3BF6291A-1CF7-48ED-8CAE-C0D4CD5E2275}" type="presParOf" srcId="{1B3A7692-81F3-4490-A3EC-1DF4812D966A}" destId="{46A90C0B-D200-46A6-8573-AA2BD09CF696}" srcOrd="3" destOrd="0" presId="urn:microsoft.com/office/officeart/2018/2/layout/IconVerticalSolidList"/>
    <dgm:cxn modelId="{CA13C070-40B5-4236-8966-EC89F169CE9E}" type="presParOf" srcId="{1B3A7692-81F3-4490-A3EC-1DF4812D966A}" destId="{792E1482-3858-4EA6-9569-4CA2AFC509CF}" srcOrd="4" destOrd="0" presId="urn:microsoft.com/office/officeart/2018/2/layout/IconVerticalSolidList"/>
    <dgm:cxn modelId="{DDCA1B9A-7FB0-4FA3-ACB0-3D19677841F1}" type="presParOf" srcId="{792E1482-3858-4EA6-9569-4CA2AFC509CF}" destId="{F035756B-AF1A-4C0F-85E7-FA0CCCFAA48F}" srcOrd="0" destOrd="0" presId="urn:microsoft.com/office/officeart/2018/2/layout/IconVerticalSolidList"/>
    <dgm:cxn modelId="{DAD4E987-3ED7-4D2A-A1C1-F5DB6E84B692}" type="presParOf" srcId="{792E1482-3858-4EA6-9569-4CA2AFC509CF}" destId="{C2A38B7B-4FE9-4B0A-B19A-3F1B75FF6482}" srcOrd="1" destOrd="0" presId="urn:microsoft.com/office/officeart/2018/2/layout/IconVerticalSolidList"/>
    <dgm:cxn modelId="{B37AC1F6-331F-46BA-9D15-9F273A8EC411}" type="presParOf" srcId="{792E1482-3858-4EA6-9569-4CA2AFC509CF}" destId="{A0A4DF25-E6FE-4A75-8EB7-E47C20A00AB6}" srcOrd="2" destOrd="0" presId="urn:microsoft.com/office/officeart/2018/2/layout/IconVerticalSolidList"/>
    <dgm:cxn modelId="{B4A6C625-5070-4FDF-9AA9-67DCC295D2B8}" type="presParOf" srcId="{792E1482-3858-4EA6-9569-4CA2AFC509CF}" destId="{07BDB415-4385-4927-824F-E2F08104126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63BABDF-B968-437C-9CAD-1EB8FED53855}" type="doc">
      <dgm:prSet loTypeId="urn:microsoft.com/office/officeart/2005/8/layout/default" loCatId="list" qsTypeId="urn:microsoft.com/office/officeart/2005/8/quickstyle/simple4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526239DE-A135-44AE-9962-CC45431B7881}">
      <dgm:prSet/>
      <dgm:spPr/>
      <dgm:t>
        <a:bodyPr/>
        <a:lstStyle/>
        <a:p>
          <a:r>
            <a:rPr lang="en-US"/>
            <a:t>Knee replacement</a:t>
          </a:r>
        </a:p>
      </dgm:t>
    </dgm:pt>
    <dgm:pt modelId="{5FB6DDDC-1F0E-43A2-8A22-C22672DAF704}" type="parTrans" cxnId="{CF97EEE3-3B04-4A25-B2EB-887CB0167AA4}">
      <dgm:prSet/>
      <dgm:spPr/>
      <dgm:t>
        <a:bodyPr/>
        <a:lstStyle/>
        <a:p>
          <a:endParaRPr lang="en-US"/>
        </a:p>
      </dgm:t>
    </dgm:pt>
    <dgm:pt modelId="{9DCFC136-D5BE-4ACC-95EE-96E418706209}" type="sibTrans" cxnId="{CF97EEE3-3B04-4A25-B2EB-887CB0167AA4}">
      <dgm:prSet/>
      <dgm:spPr/>
      <dgm:t>
        <a:bodyPr/>
        <a:lstStyle/>
        <a:p>
          <a:endParaRPr lang="en-US"/>
        </a:p>
      </dgm:t>
    </dgm:pt>
    <dgm:pt modelId="{B08BDF1D-4052-4770-852C-F0579F5ED6CA}">
      <dgm:prSet/>
      <dgm:spPr/>
      <dgm:t>
        <a:bodyPr/>
        <a:lstStyle/>
        <a:p>
          <a:r>
            <a:rPr lang="en-US"/>
            <a:t>Hip replacement</a:t>
          </a:r>
        </a:p>
      </dgm:t>
    </dgm:pt>
    <dgm:pt modelId="{41775B05-A141-4B38-BDE6-6CAC240A6E1D}" type="parTrans" cxnId="{1500AA5E-614E-48BA-A11E-38A26EE2753D}">
      <dgm:prSet/>
      <dgm:spPr/>
      <dgm:t>
        <a:bodyPr/>
        <a:lstStyle/>
        <a:p>
          <a:endParaRPr lang="en-US"/>
        </a:p>
      </dgm:t>
    </dgm:pt>
    <dgm:pt modelId="{D3DEB306-390F-43D9-AAB6-42D5CFB6C065}" type="sibTrans" cxnId="{1500AA5E-614E-48BA-A11E-38A26EE2753D}">
      <dgm:prSet/>
      <dgm:spPr/>
      <dgm:t>
        <a:bodyPr/>
        <a:lstStyle/>
        <a:p>
          <a:endParaRPr lang="en-US"/>
        </a:p>
      </dgm:t>
    </dgm:pt>
    <dgm:pt modelId="{8F69040E-87D1-42C7-8EED-F6852F4B1BD9}">
      <dgm:prSet/>
      <dgm:spPr/>
      <dgm:t>
        <a:bodyPr/>
        <a:lstStyle/>
        <a:p>
          <a:r>
            <a:rPr lang="en-US"/>
            <a:t>Heel weight-bearing shoe</a:t>
          </a:r>
        </a:p>
      </dgm:t>
    </dgm:pt>
    <dgm:pt modelId="{321AD3C6-0B8F-4C84-A6B1-5AA58E0C0B45}" type="parTrans" cxnId="{72D2443C-BF47-491C-9B0F-9B968C37091D}">
      <dgm:prSet/>
      <dgm:spPr/>
      <dgm:t>
        <a:bodyPr/>
        <a:lstStyle/>
        <a:p>
          <a:endParaRPr lang="en-US"/>
        </a:p>
      </dgm:t>
    </dgm:pt>
    <dgm:pt modelId="{0C72C63C-8021-46BB-9563-8BF7A1D321C0}" type="sibTrans" cxnId="{72D2443C-BF47-491C-9B0F-9B968C37091D}">
      <dgm:prSet/>
      <dgm:spPr/>
      <dgm:t>
        <a:bodyPr/>
        <a:lstStyle/>
        <a:p>
          <a:endParaRPr lang="en-US"/>
        </a:p>
      </dgm:t>
    </dgm:pt>
    <dgm:pt modelId="{6330FF3E-91BE-4AE1-9B7E-4862B3CFF928}">
      <dgm:prSet/>
      <dgm:spPr/>
      <dgm:t>
        <a:bodyPr/>
        <a:lstStyle/>
        <a:p>
          <a:r>
            <a:rPr lang="en-US"/>
            <a:t>Cricket splint</a:t>
          </a:r>
        </a:p>
      </dgm:t>
    </dgm:pt>
    <dgm:pt modelId="{66F876F8-D8AB-438A-89D4-0C1C20E68B23}" type="parTrans" cxnId="{DD4CF568-E684-45E1-945F-9A6A0533B3F8}">
      <dgm:prSet/>
      <dgm:spPr/>
      <dgm:t>
        <a:bodyPr/>
        <a:lstStyle/>
        <a:p>
          <a:endParaRPr lang="en-US"/>
        </a:p>
      </dgm:t>
    </dgm:pt>
    <dgm:pt modelId="{DD302261-D999-4BC2-8FB1-5D9CF7BABEA1}" type="sibTrans" cxnId="{DD4CF568-E684-45E1-945F-9A6A0533B3F8}">
      <dgm:prSet/>
      <dgm:spPr/>
      <dgm:t>
        <a:bodyPr/>
        <a:lstStyle/>
        <a:p>
          <a:endParaRPr lang="en-US"/>
        </a:p>
      </dgm:t>
    </dgm:pt>
    <dgm:pt modelId="{58817990-E90F-4893-BEDE-DC155E8B821E}">
      <dgm:prSet/>
      <dgm:spPr/>
      <dgm:t>
        <a:bodyPr/>
        <a:lstStyle/>
        <a:p>
          <a:r>
            <a:rPr lang="en-US"/>
            <a:t>Elbow crutches</a:t>
          </a:r>
        </a:p>
      </dgm:t>
    </dgm:pt>
    <dgm:pt modelId="{04BAC80A-6FCC-4736-AF05-41A05199DAA0}" type="parTrans" cxnId="{1DF027E3-2699-4BCE-AD39-808C3880A656}">
      <dgm:prSet/>
      <dgm:spPr/>
      <dgm:t>
        <a:bodyPr/>
        <a:lstStyle/>
        <a:p>
          <a:endParaRPr lang="en-US"/>
        </a:p>
      </dgm:t>
    </dgm:pt>
    <dgm:pt modelId="{AE9C1504-F4A0-4F6B-A77B-1BA54B424F3F}" type="sibTrans" cxnId="{1DF027E3-2699-4BCE-AD39-808C3880A656}">
      <dgm:prSet/>
      <dgm:spPr/>
      <dgm:t>
        <a:bodyPr/>
        <a:lstStyle/>
        <a:p>
          <a:endParaRPr lang="en-US"/>
        </a:p>
      </dgm:t>
    </dgm:pt>
    <dgm:pt modelId="{35AC455D-0D96-4E71-8733-3546E7B038BC}" type="pres">
      <dgm:prSet presAssocID="{563BABDF-B968-437C-9CAD-1EB8FED53855}" presName="diagram" presStyleCnt="0">
        <dgm:presLayoutVars>
          <dgm:dir/>
          <dgm:resizeHandles val="exact"/>
        </dgm:presLayoutVars>
      </dgm:prSet>
      <dgm:spPr/>
    </dgm:pt>
    <dgm:pt modelId="{0448D695-7382-4C85-8994-931DA692C40B}" type="pres">
      <dgm:prSet presAssocID="{526239DE-A135-44AE-9962-CC45431B7881}" presName="node" presStyleLbl="node1" presStyleIdx="0" presStyleCnt="5">
        <dgm:presLayoutVars>
          <dgm:bulletEnabled val="1"/>
        </dgm:presLayoutVars>
      </dgm:prSet>
      <dgm:spPr/>
    </dgm:pt>
    <dgm:pt modelId="{BE6C1B11-0608-4EE1-9F33-1FC9AB9AE890}" type="pres">
      <dgm:prSet presAssocID="{9DCFC136-D5BE-4ACC-95EE-96E418706209}" presName="sibTrans" presStyleCnt="0"/>
      <dgm:spPr/>
    </dgm:pt>
    <dgm:pt modelId="{0AC0A568-DEE6-44A1-A605-A2889EFBE23D}" type="pres">
      <dgm:prSet presAssocID="{B08BDF1D-4052-4770-852C-F0579F5ED6CA}" presName="node" presStyleLbl="node1" presStyleIdx="1" presStyleCnt="5">
        <dgm:presLayoutVars>
          <dgm:bulletEnabled val="1"/>
        </dgm:presLayoutVars>
      </dgm:prSet>
      <dgm:spPr/>
    </dgm:pt>
    <dgm:pt modelId="{011ED9D9-8318-4623-9505-8888040B734A}" type="pres">
      <dgm:prSet presAssocID="{D3DEB306-390F-43D9-AAB6-42D5CFB6C065}" presName="sibTrans" presStyleCnt="0"/>
      <dgm:spPr/>
    </dgm:pt>
    <dgm:pt modelId="{53705158-4BC0-4E9C-966F-3DC9B3F99DE7}" type="pres">
      <dgm:prSet presAssocID="{8F69040E-87D1-42C7-8EED-F6852F4B1BD9}" presName="node" presStyleLbl="node1" presStyleIdx="2" presStyleCnt="5">
        <dgm:presLayoutVars>
          <dgm:bulletEnabled val="1"/>
        </dgm:presLayoutVars>
      </dgm:prSet>
      <dgm:spPr/>
    </dgm:pt>
    <dgm:pt modelId="{1E0E0E73-947C-49D0-BCD0-EC26ED5E6E42}" type="pres">
      <dgm:prSet presAssocID="{0C72C63C-8021-46BB-9563-8BF7A1D321C0}" presName="sibTrans" presStyleCnt="0"/>
      <dgm:spPr/>
    </dgm:pt>
    <dgm:pt modelId="{C63F57FF-7B82-4410-94F1-053EA88BFF19}" type="pres">
      <dgm:prSet presAssocID="{6330FF3E-91BE-4AE1-9B7E-4862B3CFF928}" presName="node" presStyleLbl="node1" presStyleIdx="3" presStyleCnt="5">
        <dgm:presLayoutVars>
          <dgm:bulletEnabled val="1"/>
        </dgm:presLayoutVars>
      </dgm:prSet>
      <dgm:spPr/>
    </dgm:pt>
    <dgm:pt modelId="{47267231-7AF1-4A20-8CDF-C9F6C927F44C}" type="pres">
      <dgm:prSet presAssocID="{DD302261-D999-4BC2-8FB1-5D9CF7BABEA1}" presName="sibTrans" presStyleCnt="0"/>
      <dgm:spPr/>
    </dgm:pt>
    <dgm:pt modelId="{B7B77472-C0B2-45D1-81D8-12EFDEA9955E}" type="pres">
      <dgm:prSet presAssocID="{58817990-E90F-4893-BEDE-DC155E8B821E}" presName="node" presStyleLbl="node1" presStyleIdx="4" presStyleCnt="5">
        <dgm:presLayoutVars>
          <dgm:bulletEnabled val="1"/>
        </dgm:presLayoutVars>
      </dgm:prSet>
      <dgm:spPr/>
    </dgm:pt>
  </dgm:ptLst>
  <dgm:cxnLst>
    <dgm:cxn modelId="{198FE41A-1BD7-4885-A98A-8469E4DD930F}" type="presOf" srcId="{58817990-E90F-4893-BEDE-DC155E8B821E}" destId="{B7B77472-C0B2-45D1-81D8-12EFDEA9955E}" srcOrd="0" destOrd="0" presId="urn:microsoft.com/office/officeart/2005/8/layout/default"/>
    <dgm:cxn modelId="{BAE6E436-0BAE-4593-8425-FA86454C4268}" type="presOf" srcId="{526239DE-A135-44AE-9962-CC45431B7881}" destId="{0448D695-7382-4C85-8994-931DA692C40B}" srcOrd="0" destOrd="0" presId="urn:microsoft.com/office/officeart/2005/8/layout/default"/>
    <dgm:cxn modelId="{72D2443C-BF47-491C-9B0F-9B968C37091D}" srcId="{563BABDF-B968-437C-9CAD-1EB8FED53855}" destId="{8F69040E-87D1-42C7-8EED-F6852F4B1BD9}" srcOrd="2" destOrd="0" parTransId="{321AD3C6-0B8F-4C84-A6B1-5AA58E0C0B45}" sibTransId="{0C72C63C-8021-46BB-9563-8BF7A1D321C0}"/>
    <dgm:cxn modelId="{1500AA5E-614E-48BA-A11E-38A26EE2753D}" srcId="{563BABDF-B968-437C-9CAD-1EB8FED53855}" destId="{B08BDF1D-4052-4770-852C-F0579F5ED6CA}" srcOrd="1" destOrd="0" parTransId="{41775B05-A141-4B38-BDE6-6CAC240A6E1D}" sibTransId="{D3DEB306-390F-43D9-AAB6-42D5CFB6C065}"/>
    <dgm:cxn modelId="{145B7B62-DEB8-4D5E-917C-3EFFA6EB6446}" type="presOf" srcId="{B08BDF1D-4052-4770-852C-F0579F5ED6CA}" destId="{0AC0A568-DEE6-44A1-A605-A2889EFBE23D}" srcOrd="0" destOrd="0" presId="urn:microsoft.com/office/officeart/2005/8/layout/default"/>
    <dgm:cxn modelId="{DD4CF568-E684-45E1-945F-9A6A0533B3F8}" srcId="{563BABDF-B968-437C-9CAD-1EB8FED53855}" destId="{6330FF3E-91BE-4AE1-9B7E-4862B3CFF928}" srcOrd="3" destOrd="0" parTransId="{66F876F8-D8AB-438A-89D4-0C1C20E68B23}" sibTransId="{DD302261-D999-4BC2-8FB1-5D9CF7BABEA1}"/>
    <dgm:cxn modelId="{4472AA69-1019-475A-8FE1-9A495CCF0D73}" type="presOf" srcId="{563BABDF-B968-437C-9CAD-1EB8FED53855}" destId="{35AC455D-0D96-4E71-8733-3546E7B038BC}" srcOrd="0" destOrd="0" presId="urn:microsoft.com/office/officeart/2005/8/layout/default"/>
    <dgm:cxn modelId="{8EC607BA-9B62-424B-A845-91F9F74F8E04}" type="presOf" srcId="{8F69040E-87D1-42C7-8EED-F6852F4B1BD9}" destId="{53705158-4BC0-4E9C-966F-3DC9B3F99DE7}" srcOrd="0" destOrd="0" presId="urn:microsoft.com/office/officeart/2005/8/layout/default"/>
    <dgm:cxn modelId="{1DF027E3-2699-4BCE-AD39-808C3880A656}" srcId="{563BABDF-B968-437C-9CAD-1EB8FED53855}" destId="{58817990-E90F-4893-BEDE-DC155E8B821E}" srcOrd="4" destOrd="0" parTransId="{04BAC80A-6FCC-4736-AF05-41A05199DAA0}" sibTransId="{AE9C1504-F4A0-4F6B-A77B-1BA54B424F3F}"/>
    <dgm:cxn modelId="{CF97EEE3-3B04-4A25-B2EB-887CB0167AA4}" srcId="{563BABDF-B968-437C-9CAD-1EB8FED53855}" destId="{526239DE-A135-44AE-9962-CC45431B7881}" srcOrd="0" destOrd="0" parTransId="{5FB6DDDC-1F0E-43A2-8A22-C22672DAF704}" sibTransId="{9DCFC136-D5BE-4ACC-95EE-96E418706209}"/>
    <dgm:cxn modelId="{BA833FEB-75DB-4F21-ADB7-C1815B16206E}" type="presOf" srcId="{6330FF3E-91BE-4AE1-9B7E-4862B3CFF928}" destId="{C63F57FF-7B82-4410-94F1-053EA88BFF19}" srcOrd="0" destOrd="0" presId="urn:microsoft.com/office/officeart/2005/8/layout/default"/>
    <dgm:cxn modelId="{5D4BFF23-2994-488E-B5F2-0CC5578932BD}" type="presParOf" srcId="{35AC455D-0D96-4E71-8733-3546E7B038BC}" destId="{0448D695-7382-4C85-8994-931DA692C40B}" srcOrd="0" destOrd="0" presId="urn:microsoft.com/office/officeart/2005/8/layout/default"/>
    <dgm:cxn modelId="{69E87ED4-C2E0-4E9A-ABDD-E9AD24D48F8E}" type="presParOf" srcId="{35AC455D-0D96-4E71-8733-3546E7B038BC}" destId="{BE6C1B11-0608-4EE1-9F33-1FC9AB9AE890}" srcOrd="1" destOrd="0" presId="urn:microsoft.com/office/officeart/2005/8/layout/default"/>
    <dgm:cxn modelId="{08E89AA8-651B-4293-8204-4C644D78014F}" type="presParOf" srcId="{35AC455D-0D96-4E71-8733-3546E7B038BC}" destId="{0AC0A568-DEE6-44A1-A605-A2889EFBE23D}" srcOrd="2" destOrd="0" presId="urn:microsoft.com/office/officeart/2005/8/layout/default"/>
    <dgm:cxn modelId="{6C937C62-A5A4-4E94-8EC1-1BD2FBEFEADC}" type="presParOf" srcId="{35AC455D-0D96-4E71-8733-3546E7B038BC}" destId="{011ED9D9-8318-4623-9505-8888040B734A}" srcOrd="3" destOrd="0" presId="urn:microsoft.com/office/officeart/2005/8/layout/default"/>
    <dgm:cxn modelId="{E62DDAE2-B1C6-429E-9EA2-CAD5AADF90A8}" type="presParOf" srcId="{35AC455D-0D96-4E71-8733-3546E7B038BC}" destId="{53705158-4BC0-4E9C-966F-3DC9B3F99DE7}" srcOrd="4" destOrd="0" presId="urn:microsoft.com/office/officeart/2005/8/layout/default"/>
    <dgm:cxn modelId="{E06FB90A-8B76-4FE1-AB0B-766D2AE6C8DF}" type="presParOf" srcId="{35AC455D-0D96-4E71-8733-3546E7B038BC}" destId="{1E0E0E73-947C-49D0-BCD0-EC26ED5E6E42}" srcOrd="5" destOrd="0" presId="urn:microsoft.com/office/officeart/2005/8/layout/default"/>
    <dgm:cxn modelId="{DDAB023F-3DBC-4726-BBD2-60186776FF9E}" type="presParOf" srcId="{35AC455D-0D96-4E71-8733-3546E7B038BC}" destId="{C63F57FF-7B82-4410-94F1-053EA88BFF19}" srcOrd="6" destOrd="0" presId="urn:microsoft.com/office/officeart/2005/8/layout/default"/>
    <dgm:cxn modelId="{630B48A3-5B19-4976-8EAD-89A780ECCDDA}" type="presParOf" srcId="{35AC455D-0D96-4E71-8733-3546E7B038BC}" destId="{47267231-7AF1-4A20-8CDF-C9F6C927F44C}" srcOrd="7" destOrd="0" presId="urn:microsoft.com/office/officeart/2005/8/layout/default"/>
    <dgm:cxn modelId="{3524B580-39BE-4E85-AD05-7ED2FCA646E0}" type="presParOf" srcId="{35AC455D-0D96-4E71-8733-3546E7B038BC}" destId="{B7B77472-C0B2-45D1-81D8-12EFDEA9955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E0AC76-08FA-4286-A57D-6D13FCDDD58F}">
      <dsp:nvSpPr>
        <dsp:cNvPr id="0" name=""/>
        <dsp:cNvSpPr/>
      </dsp:nvSpPr>
      <dsp:spPr>
        <a:xfrm>
          <a:off x="0" y="573683"/>
          <a:ext cx="2464593" cy="14787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Lesson objectives</a:t>
          </a:r>
        </a:p>
      </dsp:txBody>
      <dsp:txXfrm>
        <a:off x="0" y="573683"/>
        <a:ext cx="2464593" cy="1478756"/>
      </dsp:txXfrm>
    </dsp:sp>
    <dsp:sp modelId="{F0D30F8D-EB6D-4F31-A04B-24C24C999039}">
      <dsp:nvSpPr>
        <dsp:cNvPr id="0" name=""/>
        <dsp:cNvSpPr/>
      </dsp:nvSpPr>
      <dsp:spPr>
        <a:xfrm>
          <a:off x="2711053" y="573683"/>
          <a:ext cx="2464593" cy="14787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- Define physiotherapist</a:t>
          </a:r>
        </a:p>
      </dsp:txBody>
      <dsp:txXfrm>
        <a:off x="2711053" y="573683"/>
        <a:ext cx="2464593" cy="1478756"/>
      </dsp:txXfrm>
    </dsp:sp>
    <dsp:sp modelId="{1A23A7A1-FF3E-48F4-A1EF-8BAC27EFAA53}">
      <dsp:nvSpPr>
        <dsp:cNvPr id="0" name=""/>
        <dsp:cNvSpPr/>
      </dsp:nvSpPr>
      <dsp:spPr>
        <a:xfrm>
          <a:off x="5422106" y="573683"/>
          <a:ext cx="2464593" cy="14787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- Who they work with</a:t>
          </a:r>
        </a:p>
      </dsp:txBody>
      <dsp:txXfrm>
        <a:off x="5422106" y="573683"/>
        <a:ext cx="2464593" cy="1478756"/>
      </dsp:txXfrm>
    </dsp:sp>
    <dsp:sp modelId="{6E48A289-8BF2-4572-927B-EDA7F17305D7}">
      <dsp:nvSpPr>
        <dsp:cNvPr id="0" name=""/>
        <dsp:cNvSpPr/>
      </dsp:nvSpPr>
      <dsp:spPr>
        <a:xfrm>
          <a:off x="1355526" y="2298898"/>
          <a:ext cx="2464593" cy="14787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- Qualifications &amp; skills</a:t>
          </a:r>
        </a:p>
      </dsp:txBody>
      <dsp:txXfrm>
        <a:off x="1355526" y="2298898"/>
        <a:ext cx="2464593" cy="1478756"/>
      </dsp:txXfrm>
    </dsp:sp>
    <dsp:sp modelId="{C03D9C3F-A447-400B-8765-27A3410FE065}">
      <dsp:nvSpPr>
        <dsp:cNvPr id="0" name=""/>
        <dsp:cNvSpPr/>
      </dsp:nvSpPr>
      <dsp:spPr>
        <a:xfrm>
          <a:off x="4066579" y="2298898"/>
          <a:ext cx="2464593" cy="14787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- Equipment quiz</a:t>
          </a:r>
        </a:p>
      </dsp:txBody>
      <dsp:txXfrm>
        <a:off x="4066579" y="2298898"/>
        <a:ext cx="2464593" cy="147875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B92B5-6325-44F7-AA79-95549AA5D102}">
      <dsp:nvSpPr>
        <dsp:cNvPr id="0" name=""/>
        <dsp:cNvSpPr/>
      </dsp:nvSpPr>
      <dsp:spPr>
        <a:xfrm>
          <a:off x="530099" y="893169"/>
          <a:ext cx="1406812" cy="1406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10D81D-52F4-444B-ACBA-A0FE23F5626B}">
      <dsp:nvSpPr>
        <dsp:cNvPr id="0" name=""/>
        <dsp:cNvSpPr/>
      </dsp:nvSpPr>
      <dsp:spPr>
        <a:xfrm>
          <a:off x="829912" y="1192981"/>
          <a:ext cx="807187" cy="807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0F82D0-918D-464D-A662-F8EDD2AB3CED}">
      <dsp:nvSpPr>
        <dsp:cNvPr id="0" name=""/>
        <dsp:cNvSpPr/>
      </dsp:nvSpPr>
      <dsp:spPr>
        <a:xfrm>
          <a:off x="80381" y="2738169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/>
            <a:t>Improves quality of life</a:t>
          </a:r>
        </a:p>
      </dsp:txBody>
      <dsp:txXfrm>
        <a:off x="80381" y="2738169"/>
        <a:ext cx="2306250" cy="720000"/>
      </dsp:txXfrm>
    </dsp:sp>
    <dsp:sp modelId="{86D7171C-05EE-4844-9ACD-1DA2FE7FE03A}">
      <dsp:nvSpPr>
        <dsp:cNvPr id="0" name=""/>
        <dsp:cNvSpPr/>
      </dsp:nvSpPr>
      <dsp:spPr>
        <a:xfrm>
          <a:off x="3239943" y="893169"/>
          <a:ext cx="1406812" cy="1406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28A7F0-7308-4580-89B6-3532C5CDC551}">
      <dsp:nvSpPr>
        <dsp:cNvPr id="0" name=""/>
        <dsp:cNvSpPr/>
      </dsp:nvSpPr>
      <dsp:spPr>
        <a:xfrm>
          <a:off x="3539756" y="1192981"/>
          <a:ext cx="807187" cy="807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8D69BE-299C-4967-9876-999CC3BBAF2C}">
      <dsp:nvSpPr>
        <dsp:cNvPr id="0" name=""/>
        <dsp:cNvSpPr/>
      </dsp:nvSpPr>
      <dsp:spPr>
        <a:xfrm>
          <a:off x="2790224" y="2738169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/>
            <a:t>Supports recovery</a:t>
          </a:r>
        </a:p>
      </dsp:txBody>
      <dsp:txXfrm>
        <a:off x="2790224" y="2738169"/>
        <a:ext cx="2306250" cy="720000"/>
      </dsp:txXfrm>
    </dsp:sp>
    <dsp:sp modelId="{E8C40434-97AB-4C45-A4F4-220627B5F291}">
      <dsp:nvSpPr>
        <dsp:cNvPr id="0" name=""/>
        <dsp:cNvSpPr/>
      </dsp:nvSpPr>
      <dsp:spPr>
        <a:xfrm>
          <a:off x="5949787" y="893169"/>
          <a:ext cx="1406812" cy="1406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FE3DBE-E9F6-485D-8D9B-97133A74A966}">
      <dsp:nvSpPr>
        <dsp:cNvPr id="0" name=""/>
        <dsp:cNvSpPr/>
      </dsp:nvSpPr>
      <dsp:spPr>
        <a:xfrm>
          <a:off x="6249600" y="1192981"/>
          <a:ext cx="807187" cy="807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3EA641-32D5-40DA-B1CA-5677678EA02D}">
      <dsp:nvSpPr>
        <dsp:cNvPr id="0" name=""/>
        <dsp:cNvSpPr/>
      </dsp:nvSpPr>
      <dsp:spPr>
        <a:xfrm>
          <a:off x="5500068" y="2738169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/>
            <a:t>Plays vital role in healthcare</a:t>
          </a:r>
        </a:p>
      </dsp:txBody>
      <dsp:txXfrm>
        <a:off x="5500068" y="2738169"/>
        <a:ext cx="2306250" cy="7200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8F0D8C-7B02-420C-9072-6BE2FEB867A9}">
      <dsp:nvSpPr>
        <dsp:cNvPr id="0" name=""/>
        <dsp:cNvSpPr/>
      </dsp:nvSpPr>
      <dsp:spPr>
        <a:xfrm>
          <a:off x="730349" y="375668"/>
          <a:ext cx="2196000" cy="2196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EC4CC2-A61F-4743-98EE-A068F57B3902}">
      <dsp:nvSpPr>
        <dsp:cNvPr id="0" name=""/>
        <dsp:cNvSpPr/>
      </dsp:nvSpPr>
      <dsp:spPr>
        <a:xfrm>
          <a:off x="1198349" y="843669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D10FF1-90ED-4013-AC4B-D594BE39B3FC}">
      <dsp:nvSpPr>
        <dsp:cNvPr id="0" name=""/>
        <dsp:cNvSpPr/>
      </dsp:nvSpPr>
      <dsp:spPr>
        <a:xfrm>
          <a:off x="28349" y="3255669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800" kern="1200"/>
            <a:t>Key points recap</a:t>
          </a:r>
        </a:p>
      </dsp:txBody>
      <dsp:txXfrm>
        <a:off x="28349" y="3255669"/>
        <a:ext cx="3600000" cy="720000"/>
      </dsp:txXfrm>
    </dsp:sp>
    <dsp:sp modelId="{07FB9718-31E2-42BD-AF8D-5FE965E9FE82}">
      <dsp:nvSpPr>
        <dsp:cNvPr id="0" name=""/>
        <dsp:cNvSpPr/>
      </dsp:nvSpPr>
      <dsp:spPr>
        <a:xfrm>
          <a:off x="4960350" y="375668"/>
          <a:ext cx="2196000" cy="2196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87A41-CF21-4602-A361-4540268F3F5F}">
      <dsp:nvSpPr>
        <dsp:cNvPr id="0" name=""/>
        <dsp:cNvSpPr/>
      </dsp:nvSpPr>
      <dsp:spPr>
        <a:xfrm>
          <a:off x="5428350" y="843669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6AA8E5-6792-40EC-99C2-A2C33F3C9030}">
      <dsp:nvSpPr>
        <dsp:cNvPr id="0" name=""/>
        <dsp:cNvSpPr/>
      </dsp:nvSpPr>
      <dsp:spPr>
        <a:xfrm>
          <a:off x="4258350" y="3255669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800" kern="1200"/>
            <a:t>Open for questions</a:t>
          </a:r>
        </a:p>
      </dsp:txBody>
      <dsp:txXfrm>
        <a:off x="4258350" y="3255669"/>
        <a:ext cx="360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2A6FB-F03F-43DB-84C6-AAA17CC5E862}">
      <dsp:nvSpPr>
        <dsp:cNvPr id="0" name=""/>
        <dsp:cNvSpPr/>
      </dsp:nvSpPr>
      <dsp:spPr>
        <a:xfrm rot="16200000">
          <a:off x="327" y="298341"/>
          <a:ext cx="3754654" cy="3754654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Healthcare professional restoring movement, function &amp; quality of life</a:t>
          </a:r>
        </a:p>
      </dsp:txBody>
      <dsp:txXfrm rot="5400000">
        <a:off x="657392" y="1237003"/>
        <a:ext cx="3097590" cy="1877327"/>
      </dsp:txXfrm>
    </dsp:sp>
    <dsp:sp modelId="{4B85BF0E-61C1-4AED-9243-F953B09EB767}">
      <dsp:nvSpPr>
        <dsp:cNvPr id="0" name=""/>
        <dsp:cNvSpPr/>
      </dsp:nvSpPr>
      <dsp:spPr>
        <a:xfrm rot="5400000">
          <a:off x="4131717" y="298341"/>
          <a:ext cx="3754654" cy="3754654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Uses rehabilitation, education &amp; advice</a:t>
          </a:r>
        </a:p>
      </dsp:txBody>
      <dsp:txXfrm rot="-5400000">
        <a:off x="4131718" y="1237005"/>
        <a:ext cx="3097590" cy="18773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E51C0-BBCF-4D45-A010-CF67CE394EC9}">
      <dsp:nvSpPr>
        <dsp:cNvPr id="0" name=""/>
        <dsp:cNvSpPr/>
      </dsp:nvSpPr>
      <dsp:spPr>
        <a:xfrm>
          <a:off x="0" y="144189"/>
          <a:ext cx="7886700" cy="9336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Pain relief</a:t>
          </a:r>
        </a:p>
      </dsp:txBody>
      <dsp:txXfrm>
        <a:off x="45578" y="189767"/>
        <a:ext cx="7795544" cy="842504"/>
      </dsp:txXfrm>
    </dsp:sp>
    <dsp:sp modelId="{65BF9F10-9C03-4FDD-9FC9-A6E9D2A25DE2}">
      <dsp:nvSpPr>
        <dsp:cNvPr id="0" name=""/>
        <dsp:cNvSpPr/>
      </dsp:nvSpPr>
      <dsp:spPr>
        <a:xfrm>
          <a:off x="0" y="1187289"/>
          <a:ext cx="7886700" cy="933660"/>
        </a:xfrm>
        <a:prstGeom prst="roundRect">
          <a:avLst/>
        </a:prstGeom>
        <a:solidFill>
          <a:schemeClr val="accent2">
            <a:hueOff val="2147871"/>
            <a:satOff val="-6164"/>
            <a:lumOff val="-987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Improving mobility and strength</a:t>
          </a:r>
        </a:p>
      </dsp:txBody>
      <dsp:txXfrm>
        <a:off x="45578" y="1232867"/>
        <a:ext cx="7795544" cy="842504"/>
      </dsp:txXfrm>
    </dsp:sp>
    <dsp:sp modelId="{5AE62802-50A7-4943-ACB7-8D99D3A240F1}">
      <dsp:nvSpPr>
        <dsp:cNvPr id="0" name=""/>
        <dsp:cNvSpPr/>
      </dsp:nvSpPr>
      <dsp:spPr>
        <a:xfrm>
          <a:off x="0" y="2230389"/>
          <a:ext cx="7886700" cy="933660"/>
        </a:xfrm>
        <a:prstGeom prst="roundRect">
          <a:avLst/>
        </a:prstGeom>
        <a:solidFill>
          <a:schemeClr val="accent2">
            <a:hueOff val="4295743"/>
            <a:satOff val="-12329"/>
            <a:lumOff val="-1973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Rehabilitation after injury or surgery</a:t>
          </a:r>
        </a:p>
      </dsp:txBody>
      <dsp:txXfrm>
        <a:off x="45578" y="2275967"/>
        <a:ext cx="7795544" cy="842504"/>
      </dsp:txXfrm>
    </dsp:sp>
    <dsp:sp modelId="{3B3F4AE6-CE5B-46FB-B1BC-8051962142F0}">
      <dsp:nvSpPr>
        <dsp:cNvPr id="0" name=""/>
        <dsp:cNvSpPr/>
      </dsp:nvSpPr>
      <dsp:spPr>
        <a:xfrm>
          <a:off x="0" y="3273489"/>
          <a:ext cx="7886700" cy="933660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Preventing further injuries</a:t>
          </a:r>
        </a:p>
      </dsp:txBody>
      <dsp:txXfrm>
        <a:off x="45578" y="3319067"/>
        <a:ext cx="7795544" cy="8425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47C28D-2817-45FF-89BF-6D9C6AEEDD2B}">
      <dsp:nvSpPr>
        <dsp:cNvPr id="0" name=""/>
        <dsp:cNvSpPr/>
      </dsp:nvSpPr>
      <dsp:spPr>
        <a:xfrm>
          <a:off x="0" y="0"/>
          <a:ext cx="7886700" cy="7862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Sportspeople (sports injuries)</a:t>
          </a:r>
        </a:p>
      </dsp:txBody>
      <dsp:txXfrm>
        <a:off x="38381" y="38381"/>
        <a:ext cx="7809938" cy="709478"/>
      </dsp:txXfrm>
    </dsp:sp>
    <dsp:sp modelId="{1195E1E4-8806-442E-847F-F7816C928C9D}">
      <dsp:nvSpPr>
        <dsp:cNvPr id="0" name=""/>
        <dsp:cNvSpPr/>
      </dsp:nvSpPr>
      <dsp:spPr>
        <a:xfrm>
          <a:off x="0" y="822998"/>
          <a:ext cx="7886700" cy="786240"/>
        </a:xfrm>
        <a:prstGeom prst="roundRect">
          <a:avLst/>
        </a:prstGeom>
        <a:solidFill>
          <a:schemeClr val="accent2">
            <a:hueOff val="1610903"/>
            <a:satOff val="-4623"/>
            <a:lumOff val="-740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Post-surgical patients</a:t>
          </a:r>
        </a:p>
      </dsp:txBody>
      <dsp:txXfrm>
        <a:off x="38381" y="861379"/>
        <a:ext cx="7809938" cy="709478"/>
      </dsp:txXfrm>
    </dsp:sp>
    <dsp:sp modelId="{9F3AE399-BAD3-48E6-A503-6D4E1210554C}">
      <dsp:nvSpPr>
        <dsp:cNvPr id="0" name=""/>
        <dsp:cNvSpPr/>
      </dsp:nvSpPr>
      <dsp:spPr>
        <a:xfrm>
          <a:off x="0" y="1782549"/>
          <a:ext cx="7886700" cy="786240"/>
        </a:xfrm>
        <a:prstGeom prst="roundRect">
          <a:avLst/>
        </a:prstGeom>
        <a:solidFill>
          <a:schemeClr val="accent2">
            <a:hueOff val="3221807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Children with developmental issues</a:t>
          </a:r>
        </a:p>
      </dsp:txBody>
      <dsp:txXfrm>
        <a:off x="38381" y="1820930"/>
        <a:ext cx="7809938" cy="709478"/>
      </dsp:txXfrm>
    </dsp:sp>
    <dsp:sp modelId="{1FEC0D1E-9D9C-44E2-AE20-D238E3D6FA73}">
      <dsp:nvSpPr>
        <dsp:cNvPr id="0" name=""/>
        <dsp:cNvSpPr/>
      </dsp:nvSpPr>
      <dsp:spPr>
        <a:xfrm>
          <a:off x="0" y="2660949"/>
          <a:ext cx="7886700" cy="786240"/>
        </a:xfrm>
        <a:prstGeom prst="roundRect">
          <a:avLst/>
        </a:prstGeom>
        <a:solidFill>
          <a:schemeClr val="accent2">
            <a:hueOff val="4832710"/>
            <a:satOff val="-13870"/>
            <a:lumOff val="-222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Elderly patients</a:t>
          </a:r>
        </a:p>
      </dsp:txBody>
      <dsp:txXfrm>
        <a:off x="38381" y="2699330"/>
        <a:ext cx="7809938" cy="709478"/>
      </dsp:txXfrm>
    </dsp:sp>
    <dsp:sp modelId="{768BD2CA-E07E-4B55-A32B-9BE93E559510}">
      <dsp:nvSpPr>
        <dsp:cNvPr id="0" name=""/>
        <dsp:cNvSpPr/>
      </dsp:nvSpPr>
      <dsp:spPr>
        <a:xfrm>
          <a:off x="0" y="3539349"/>
          <a:ext cx="7886700" cy="786240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Neurological patients</a:t>
          </a:r>
        </a:p>
      </dsp:txBody>
      <dsp:txXfrm>
        <a:off x="38381" y="3577730"/>
        <a:ext cx="7809938" cy="7094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2ADD3F-60F2-4548-927D-56C4990E9C64}">
      <dsp:nvSpPr>
        <dsp:cNvPr id="0" name=""/>
        <dsp:cNvSpPr/>
      </dsp:nvSpPr>
      <dsp:spPr>
        <a:xfrm>
          <a:off x="0" y="1"/>
          <a:ext cx="7886700" cy="7862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Hospitals</a:t>
          </a:r>
        </a:p>
      </dsp:txBody>
      <dsp:txXfrm>
        <a:off x="38381" y="38382"/>
        <a:ext cx="7809938" cy="709478"/>
      </dsp:txXfrm>
    </dsp:sp>
    <dsp:sp modelId="{5239CD5E-98A8-4B30-9D40-460DEC21D087}">
      <dsp:nvSpPr>
        <dsp:cNvPr id="0" name=""/>
        <dsp:cNvSpPr/>
      </dsp:nvSpPr>
      <dsp:spPr>
        <a:xfrm>
          <a:off x="0" y="904148"/>
          <a:ext cx="7886700" cy="786240"/>
        </a:xfrm>
        <a:prstGeom prst="roundRect">
          <a:avLst/>
        </a:prstGeom>
        <a:solidFill>
          <a:schemeClr val="accent5">
            <a:hueOff val="-3038037"/>
            <a:satOff val="-207"/>
            <a:lumOff val="4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Private clinics</a:t>
          </a:r>
        </a:p>
      </dsp:txBody>
      <dsp:txXfrm>
        <a:off x="38381" y="942529"/>
        <a:ext cx="7809938" cy="709478"/>
      </dsp:txXfrm>
    </dsp:sp>
    <dsp:sp modelId="{144AAF92-1746-4CCE-AC07-394B3629A18B}">
      <dsp:nvSpPr>
        <dsp:cNvPr id="0" name=""/>
        <dsp:cNvSpPr/>
      </dsp:nvSpPr>
      <dsp:spPr>
        <a:xfrm>
          <a:off x="0" y="1782549"/>
          <a:ext cx="7886700" cy="786240"/>
        </a:xfrm>
        <a:prstGeom prst="roundRect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Sports clubs</a:t>
          </a:r>
        </a:p>
      </dsp:txBody>
      <dsp:txXfrm>
        <a:off x="38381" y="1820930"/>
        <a:ext cx="7809938" cy="709478"/>
      </dsp:txXfrm>
    </dsp:sp>
    <dsp:sp modelId="{D4E3D78A-7AE6-4E44-A97C-B7D41464F8CD}">
      <dsp:nvSpPr>
        <dsp:cNvPr id="0" name=""/>
        <dsp:cNvSpPr/>
      </dsp:nvSpPr>
      <dsp:spPr>
        <a:xfrm>
          <a:off x="0" y="2660949"/>
          <a:ext cx="7886700" cy="786240"/>
        </a:xfrm>
        <a:prstGeom prst="roundRect">
          <a:avLst/>
        </a:prstGeom>
        <a:solidFill>
          <a:schemeClr val="accent5">
            <a:hueOff val="-9114112"/>
            <a:satOff val="-620"/>
            <a:lumOff val="14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Rehabilitation centres</a:t>
          </a:r>
        </a:p>
      </dsp:txBody>
      <dsp:txXfrm>
        <a:off x="38381" y="2699330"/>
        <a:ext cx="7809938" cy="709478"/>
      </dsp:txXfrm>
    </dsp:sp>
    <dsp:sp modelId="{40F08B98-9D9A-40A1-B3EA-5DB766FA6542}">
      <dsp:nvSpPr>
        <dsp:cNvPr id="0" name=""/>
        <dsp:cNvSpPr/>
      </dsp:nvSpPr>
      <dsp:spPr>
        <a:xfrm>
          <a:off x="0" y="3539349"/>
          <a:ext cx="7886700" cy="786240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Community health settings</a:t>
          </a:r>
        </a:p>
      </dsp:txBody>
      <dsp:txXfrm>
        <a:off x="38381" y="3577730"/>
        <a:ext cx="7809938" cy="70947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ECA003-5045-4ABD-A2CA-82A117932EE6}">
      <dsp:nvSpPr>
        <dsp:cNvPr id="0" name=""/>
        <dsp:cNvSpPr/>
      </dsp:nvSpPr>
      <dsp:spPr>
        <a:xfrm>
          <a:off x="0" y="0"/>
          <a:ext cx="7886700" cy="135749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A-levels (Biology, PE recommended)</a:t>
          </a:r>
        </a:p>
      </dsp:txBody>
      <dsp:txXfrm>
        <a:off x="66267" y="66267"/>
        <a:ext cx="7754166" cy="1224958"/>
      </dsp:txXfrm>
    </dsp:sp>
    <dsp:sp modelId="{BD609F91-C9E2-4FBC-ABD6-7B063DF758E5}">
      <dsp:nvSpPr>
        <dsp:cNvPr id="0" name=""/>
        <dsp:cNvSpPr/>
      </dsp:nvSpPr>
      <dsp:spPr>
        <a:xfrm>
          <a:off x="0" y="1496922"/>
          <a:ext cx="7886700" cy="1357492"/>
        </a:xfrm>
        <a:prstGeom prst="roundRect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Degree in Physiotherapy</a:t>
          </a:r>
        </a:p>
      </dsp:txBody>
      <dsp:txXfrm>
        <a:off x="66267" y="1563189"/>
        <a:ext cx="7754166" cy="1224958"/>
      </dsp:txXfrm>
    </dsp:sp>
    <dsp:sp modelId="{69740B2D-BC5B-456A-8EB8-656C2E616A61}">
      <dsp:nvSpPr>
        <dsp:cNvPr id="0" name=""/>
        <dsp:cNvSpPr/>
      </dsp:nvSpPr>
      <dsp:spPr>
        <a:xfrm>
          <a:off x="0" y="2952335"/>
          <a:ext cx="7886700" cy="1357492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Clinical placements &amp; registration (HCPC UK)</a:t>
          </a:r>
        </a:p>
      </dsp:txBody>
      <dsp:txXfrm>
        <a:off x="66267" y="3018602"/>
        <a:ext cx="7754166" cy="12249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EC9E9A-C1F3-4673-B0B6-4AE94D08D8D4}">
      <dsp:nvSpPr>
        <dsp:cNvPr id="0" name=""/>
        <dsp:cNvSpPr/>
      </dsp:nvSpPr>
      <dsp:spPr>
        <a:xfrm>
          <a:off x="0" y="25748"/>
          <a:ext cx="7886700" cy="7862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Communication &amp; listening</a:t>
          </a:r>
        </a:p>
      </dsp:txBody>
      <dsp:txXfrm>
        <a:off x="38381" y="64129"/>
        <a:ext cx="7809938" cy="709478"/>
      </dsp:txXfrm>
    </dsp:sp>
    <dsp:sp modelId="{D28E4191-9ED1-4EDD-826B-647D60104D9F}">
      <dsp:nvSpPr>
        <dsp:cNvPr id="0" name=""/>
        <dsp:cNvSpPr/>
      </dsp:nvSpPr>
      <dsp:spPr>
        <a:xfrm>
          <a:off x="0" y="904148"/>
          <a:ext cx="7886700" cy="786240"/>
        </a:xfrm>
        <a:prstGeom prst="roundRect">
          <a:avLst/>
        </a:prstGeom>
        <a:solidFill>
          <a:schemeClr val="accent5">
            <a:hueOff val="-3038037"/>
            <a:satOff val="-207"/>
            <a:lumOff val="4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Empathy &amp; patience</a:t>
          </a:r>
        </a:p>
      </dsp:txBody>
      <dsp:txXfrm>
        <a:off x="38381" y="942529"/>
        <a:ext cx="7809938" cy="709478"/>
      </dsp:txXfrm>
    </dsp:sp>
    <dsp:sp modelId="{7E175AA3-18DF-4A53-BAE7-7996DE3EFF96}">
      <dsp:nvSpPr>
        <dsp:cNvPr id="0" name=""/>
        <dsp:cNvSpPr/>
      </dsp:nvSpPr>
      <dsp:spPr>
        <a:xfrm>
          <a:off x="0" y="1782549"/>
          <a:ext cx="7886700" cy="786240"/>
        </a:xfrm>
        <a:prstGeom prst="roundRect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Problem-solving</a:t>
          </a:r>
        </a:p>
      </dsp:txBody>
      <dsp:txXfrm>
        <a:off x="38381" y="1820930"/>
        <a:ext cx="7809938" cy="709478"/>
      </dsp:txXfrm>
    </dsp:sp>
    <dsp:sp modelId="{032EFE93-6784-4CC0-B8C1-C768E804B3E2}">
      <dsp:nvSpPr>
        <dsp:cNvPr id="0" name=""/>
        <dsp:cNvSpPr/>
      </dsp:nvSpPr>
      <dsp:spPr>
        <a:xfrm>
          <a:off x="0" y="2660949"/>
          <a:ext cx="7886700" cy="786240"/>
        </a:xfrm>
        <a:prstGeom prst="roundRect">
          <a:avLst/>
        </a:prstGeom>
        <a:solidFill>
          <a:schemeClr val="accent5">
            <a:hueOff val="-9114112"/>
            <a:satOff val="-620"/>
            <a:lumOff val="14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Teamwork</a:t>
          </a:r>
        </a:p>
      </dsp:txBody>
      <dsp:txXfrm>
        <a:off x="38381" y="2699330"/>
        <a:ext cx="7809938" cy="709478"/>
      </dsp:txXfrm>
    </dsp:sp>
    <dsp:sp modelId="{01FF1138-D280-46B9-8796-E30F6EF29851}">
      <dsp:nvSpPr>
        <dsp:cNvPr id="0" name=""/>
        <dsp:cNvSpPr/>
      </dsp:nvSpPr>
      <dsp:spPr>
        <a:xfrm>
          <a:off x="0" y="3539349"/>
          <a:ext cx="7886700" cy="786240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Manual therapy skills</a:t>
          </a:r>
        </a:p>
      </dsp:txBody>
      <dsp:txXfrm>
        <a:off x="38381" y="3577730"/>
        <a:ext cx="7809938" cy="7094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030994-D093-4E2E-BAA9-4D3351552824}">
      <dsp:nvSpPr>
        <dsp:cNvPr id="0" name=""/>
        <dsp:cNvSpPr/>
      </dsp:nvSpPr>
      <dsp:spPr>
        <a:xfrm>
          <a:off x="0" y="0"/>
          <a:ext cx="7886700" cy="124293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1A4067-5456-4B5B-BB0C-9588F31FFD30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BDEF5B-5AB6-4932-A67A-87449602E3B2}">
      <dsp:nvSpPr>
        <dsp:cNvPr id="0" name=""/>
        <dsp:cNvSpPr/>
      </dsp:nvSpPr>
      <dsp:spPr>
        <a:xfrm>
          <a:off x="1435590" y="531"/>
          <a:ext cx="64511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Physio Equipment Quiz</a:t>
          </a:r>
        </a:p>
      </dsp:txBody>
      <dsp:txXfrm>
        <a:off x="1435590" y="531"/>
        <a:ext cx="6451109" cy="1242935"/>
      </dsp:txXfrm>
    </dsp:sp>
    <dsp:sp modelId="{79BCE053-A10A-461B-B2F1-34763DA1ECDB}">
      <dsp:nvSpPr>
        <dsp:cNvPr id="0" name=""/>
        <dsp:cNvSpPr/>
      </dsp:nvSpPr>
      <dsp:spPr>
        <a:xfrm>
          <a:off x="0" y="1603371"/>
          <a:ext cx="7886700" cy="124293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9E6F56-B0AB-4512-B750-1E6677E381EB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6288D1-0B25-4CC6-9E05-05A891B82990}">
      <dsp:nvSpPr>
        <dsp:cNvPr id="0" name=""/>
        <dsp:cNvSpPr/>
      </dsp:nvSpPr>
      <dsp:spPr>
        <a:xfrm>
          <a:off x="1435590" y="1554201"/>
          <a:ext cx="64511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Students guess name &amp; purpose of equipment</a:t>
          </a:r>
        </a:p>
      </dsp:txBody>
      <dsp:txXfrm>
        <a:off x="1435590" y="1554201"/>
        <a:ext cx="6451109" cy="1242935"/>
      </dsp:txXfrm>
    </dsp:sp>
    <dsp:sp modelId="{F035756B-AF1A-4C0F-85E7-FA0CCCFAA48F}">
      <dsp:nvSpPr>
        <dsp:cNvPr id="0" name=""/>
        <dsp:cNvSpPr/>
      </dsp:nvSpPr>
      <dsp:spPr>
        <a:xfrm>
          <a:off x="0" y="3107870"/>
          <a:ext cx="7886700" cy="124293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A38B7B-4FE9-4B0A-B19A-3F1B75FF6482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BDB415-4385-4927-824F-E2F08104126F}">
      <dsp:nvSpPr>
        <dsp:cNvPr id="0" name=""/>
        <dsp:cNvSpPr/>
      </dsp:nvSpPr>
      <dsp:spPr>
        <a:xfrm>
          <a:off x="1435590" y="3107870"/>
          <a:ext cx="64511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Discussion of correct answers</a:t>
          </a:r>
        </a:p>
      </dsp:txBody>
      <dsp:txXfrm>
        <a:off x="1435590" y="3107870"/>
        <a:ext cx="6451109" cy="12429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8D695-7382-4C85-8994-931DA692C40B}">
      <dsp:nvSpPr>
        <dsp:cNvPr id="0" name=""/>
        <dsp:cNvSpPr/>
      </dsp:nvSpPr>
      <dsp:spPr>
        <a:xfrm>
          <a:off x="0" y="169773"/>
          <a:ext cx="1409122" cy="84547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Knee replacement</a:t>
          </a:r>
        </a:p>
      </dsp:txBody>
      <dsp:txXfrm>
        <a:off x="0" y="169773"/>
        <a:ext cx="1409122" cy="845473"/>
      </dsp:txXfrm>
    </dsp:sp>
    <dsp:sp modelId="{0AC0A568-DEE6-44A1-A605-A2889EFBE23D}">
      <dsp:nvSpPr>
        <dsp:cNvPr id="0" name=""/>
        <dsp:cNvSpPr/>
      </dsp:nvSpPr>
      <dsp:spPr>
        <a:xfrm>
          <a:off x="1550034" y="169773"/>
          <a:ext cx="1409122" cy="84547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Hip replacement</a:t>
          </a:r>
        </a:p>
      </dsp:txBody>
      <dsp:txXfrm>
        <a:off x="1550034" y="169773"/>
        <a:ext cx="1409122" cy="845473"/>
      </dsp:txXfrm>
    </dsp:sp>
    <dsp:sp modelId="{53705158-4BC0-4E9C-966F-3DC9B3F99DE7}">
      <dsp:nvSpPr>
        <dsp:cNvPr id="0" name=""/>
        <dsp:cNvSpPr/>
      </dsp:nvSpPr>
      <dsp:spPr>
        <a:xfrm>
          <a:off x="3100068" y="169773"/>
          <a:ext cx="1409122" cy="84547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Heel weight-bearing shoe</a:t>
          </a:r>
        </a:p>
      </dsp:txBody>
      <dsp:txXfrm>
        <a:off x="3100068" y="169773"/>
        <a:ext cx="1409122" cy="845473"/>
      </dsp:txXfrm>
    </dsp:sp>
    <dsp:sp modelId="{C63F57FF-7B82-4410-94F1-053EA88BFF19}">
      <dsp:nvSpPr>
        <dsp:cNvPr id="0" name=""/>
        <dsp:cNvSpPr/>
      </dsp:nvSpPr>
      <dsp:spPr>
        <a:xfrm>
          <a:off x="775017" y="1156158"/>
          <a:ext cx="1409122" cy="84547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Cricket splint</a:t>
          </a:r>
        </a:p>
      </dsp:txBody>
      <dsp:txXfrm>
        <a:off x="775017" y="1156158"/>
        <a:ext cx="1409122" cy="845473"/>
      </dsp:txXfrm>
    </dsp:sp>
    <dsp:sp modelId="{B7B77472-C0B2-45D1-81D8-12EFDEA9955E}">
      <dsp:nvSpPr>
        <dsp:cNvPr id="0" name=""/>
        <dsp:cNvSpPr/>
      </dsp:nvSpPr>
      <dsp:spPr>
        <a:xfrm>
          <a:off x="2325051" y="1156158"/>
          <a:ext cx="1409122" cy="84547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Elbow crutches</a:t>
          </a:r>
        </a:p>
      </dsp:txBody>
      <dsp:txXfrm>
        <a:off x="2325051" y="1156158"/>
        <a:ext cx="1409122" cy="845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C2D57-62A4-44C8-9CDC-7C3C577B4475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797EF-516F-464D-B38C-5221DD600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962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797EF-516F-464D-B38C-5221DD6002D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172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1797EF-516F-464D-B38C-5221DD6002D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208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9580" y="2875757"/>
            <a:ext cx="3703320" cy="2011362"/>
          </a:xfrm>
        </p:spPr>
        <p:txBody>
          <a:bodyPr anchor="t">
            <a:normAutofit/>
          </a:bodyPr>
          <a:lstStyle>
            <a:lvl1pPr algn="l">
              <a:defRPr sz="3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9580" y="4719638"/>
            <a:ext cx="6858000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120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22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2913771"/>
            <a:ext cx="4613131" cy="2852737"/>
          </a:xfrm>
        </p:spPr>
        <p:txBody>
          <a:bodyPr anchor="t"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0407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69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04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757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683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84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07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245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62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10/6/2025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9144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45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B92C4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B92C4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B92C4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B92C4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etterpaydayloans.com.au/2019/04/whats-importance-about-physiotherapy.html" TargetMode="External"/><Relationship Id="rId3" Type="http://schemas.openxmlformats.org/officeDocument/2006/relationships/hyperlink" Target="https://www.bendigoexchange.com.au/physiotherapy-best-mobility-exercises/" TargetMode="External"/><Relationship Id="rId7" Type="http://schemas.openxmlformats.org/officeDocument/2006/relationships/image" Target="../media/image1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bendigoexchange.com.au/visit-physiotherapist-newcastle/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10.jpg"/><Relationship Id="rId10" Type="http://schemas.openxmlformats.org/officeDocument/2006/relationships/hyperlink" Target="https://bond.libguides.com/physiotherapy" TargetMode="External"/><Relationship Id="rId4" Type="http://schemas.openxmlformats.org/officeDocument/2006/relationships/image" Target="../media/image9.jpeg"/><Relationship Id="rId9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z_hDun-YQlw?feature=oembe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F6147-6646-AF71-BC63-3D8B71EC4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9580" y="2886076"/>
            <a:ext cx="3703320" cy="2011362"/>
          </a:xfrm>
        </p:spPr>
        <p:txBody>
          <a:bodyPr>
            <a:normAutofit/>
          </a:bodyPr>
          <a:lstStyle/>
          <a:p>
            <a:r>
              <a:rPr lang="en-US" sz="3200" dirty="0"/>
              <a:t>Physiotherapist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ED6010-D7A4-ECDF-2775-4DBFB3245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67" y="550947"/>
            <a:ext cx="2538905" cy="16370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29B5AA-1E15-7832-B337-6F1728418A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6002" y="5132076"/>
            <a:ext cx="4371196" cy="12676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FD65C4-9757-F2FD-B592-FACC70AE3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" y="3785752"/>
            <a:ext cx="27241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84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158" y="1825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sz="3500" dirty="0"/>
              <a:t>Qualifications Needed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5BA9D9B-13EE-E5F8-0DAA-793E051483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2718385"/>
              </p:ext>
            </p:extLst>
          </p:nvPr>
        </p:nvGraphicFramePr>
        <p:xfrm>
          <a:off x="734158" y="1157410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sz="3500" dirty="0"/>
              <a:t>Skills Required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8FA8FF9-908F-F99C-D034-F171454B55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9416964"/>
              </p:ext>
            </p:extLst>
          </p:nvPr>
        </p:nvGraphicFramePr>
        <p:xfrm>
          <a:off x="933450" y="1075348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sz="3500" dirty="0"/>
              <a:t>Activity Instructions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B10B23A-C633-ED3D-722C-2D233220F6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4758452"/>
              </p:ext>
            </p:extLst>
          </p:nvPr>
        </p:nvGraphicFramePr>
        <p:xfrm>
          <a:off x="781050" y="1157409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913771"/>
            <a:ext cx="4613131" cy="2852737"/>
          </a:xfrm>
        </p:spPr>
        <p:txBody>
          <a:bodyPr anchor="t">
            <a:normAutofit/>
          </a:bodyPr>
          <a:lstStyle/>
          <a:p>
            <a:r>
              <a:rPr lang="en-GB"/>
              <a:t>Physio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>
            <a:normAutofit/>
          </a:bodyPr>
          <a:lstStyle/>
          <a:p>
            <a:endParaRPr/>
          </a:p>
          <a:p>
            <a:pPr>
              <a:defRPr sz="1800"/>
            </a:pPr>
            <a:r>
              <a:t>Images will be shown for quiz guesses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0D7547-E05A-9397-C10A-71521A4C20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000" y="438859"/>
            <a:ext cx="2538905" cy="163706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138163"/>
            <a:ext cx="2765618" cy="2106333"/>
          </a:xfrm>
        </p:spPr>
        <p:txBody>
          <a:bodyPr anchor="t">
            <a:normAutofit/>
          </a:bodyPr>
          <a:lstStyle/>
          <a:p>
            <a:r>
              <a:rPr lang="en-GB" sz="2800"/>
              <a:t>Equipment Answers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62BE2E-5639-640C-2F63-922E02EED8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522" b="19533"/>
          <a:stretch>
            <a:fillRect/>
          </a:stretch>
        </p:blipFill>
        <p:spPr>
          <a:xfrm>
            <a:off x="-1" y="10"/>
            <a:ext cx="9144001" cy="342899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C81CC9-EAC3-3907-9268-3A583E3B63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700" y="3401858"/>
            <a:ext cx="9155400" cy="123363"/>
            <a:chOff x="-5025" y="6737718"/>
            <a:chExt cx="12207200" cy="12336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65915B0-4647-B7BB-3CDF-D62A16FCB0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A416CD1-48B0-ADCA-33F6-A12FBD9EE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A522FAA-FC16-63DE-7352-0CF1DFDEE4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954627"/>
              </p:ext>
            </p:extLst>
          </p:nvPr>
        </p:nvGraphicFramePr>
        <p:xfrm>
          <a:off x="4006159" y="4088724"/>
          <a:ext cx="4509191" cy="2171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500"/>
              <a:t>Why Physiotherapy Matters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A87EE27-B258-1EA9-27D3-D69AF038DE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5804854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500" dirty="0"/>
              <a:t>Summary &amp; Q&amp;A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4F48D11-456E-EE46-9B09-D2DFFA3701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664761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62843"/>
            <a:ext cx="7886700" cy="1325563"/>
          </a:xfrm>
        </p:spPr>
        <p:txBody>
          <a:bodyPr/>
          <a:lstStyle/>
          <a:p>
            <a:r>
              <a:rPr dirty="0"/>
              <a:t>The Role of a Physiotherapist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353849A4-6E63-0793-682F-3231D068A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610401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2D7A3A78-33BB-A61A-D908-FA21D1C600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3371" y="183915"/>
            <a:ext cx="5037257" cy="14631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27F356E-30FB-8449-CAFE-49C01B077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66" y="1749614"/>
            <a:ext cx="3103133" cy="31031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A469E41-DC10-7AEC-8286-C6E38A9E1699}"/>
              </a:ext>
            </a:extLst>
          </p:cNvPr>
          <p:cNvSpPr txBox="1"/>
          <p:nvPr/>
        </p:nvSpPr>
        <p:spPr>
          <a:xfrm>
            <a:off x="4216108" y="3300936"/>
            <a:ext cx="4572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Podiatry: A Career in Foot Health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670EE9-CD05-29D3-04CF-30859EF49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803" y="550947"/>
            <a:ext cx="2538905" cy="163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GB"/>
              <a:t>What is a Physiotherapist?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519C989-5D38-A156-152A-E3D0F07EB5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8192420"/>
              </p:ext>
            </p:extLst>
          </p:nvPr>
        </p:nvGraphicFramePr>
        <p:xfrm>
          <a:off x="628650" y="1427040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retching a person's leg">
            <a:extLst>
              <a:ext uri="{FF2B5EF4-FFF2-40B4-BE49-F238E27FC236}">
                <a16:creationId xmlns:a16="http://schemas.microsoft.com/office/drawing/2014/main" id="{02600DA9-2B85-6CCE-8F05-3CBD407B0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0310" r="38348" b="-1"/>
          <a:stretch>
            <a:fillRect/>
          </a:stretch>
        </p:blipFill>
        <p:spPr>
          <a:xfrm>
            <a:off x="5975513" y="-1"/>
            <a:ext cx="3168488" cy="3346705"/>
          </a:xfrm>
          <a:custGeom>
            <a:avLst/>
            <a:gdLst/>
            <a:ahLst/>
            <a:cxnLst/>
            <a:rect l="l" t="t" r="r" b="b"/>
            <a:pathLst>
              <a:path w="422465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4224651" y="0"/>
                </a:lnTo>
                <a:lnTo>
                  <a:pt x="4224651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6" name="Picture 5" descr="A person lying on the floor with hands on the back&#10;&#10;AI-generated content may be incorrect.">
            <a:extLst>
              <a:ext uri="{FF2B5EF4-FFF2-40B4-BE49-F238E27FC236}">
                <a16:creationId xmlns:a16="http://schemas.microsoft.com/office/drawing/2014/main" id="{AADC5DC6-4B4F-07D0-89CF-290D083DC8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3053" r="20525" b="1"/>
          <a:stretch>
            <a:fillRect/>
          </a:stretch>
        </p:blipFill>
        <p:spPr>
          <a:xfrm>
            <a:off x="3370075" y="243"/>
            <a:ext cx="5773923" cy="3346705"/>
          </a:xfrm>
          <a:custGeom>
            <a:avLst/>
            <a:gdLst/>
            <a:ahLst/>
            <a:cxnLst/>
            <a:rect l="l" t="t" r="r" b="b"/>
            <a:pathLst>
              <a:path w="7698564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4832507" y="0"/>
                </a:lnTo>
                <a:lnTo>
                  <a:pt x="3282657" y="3346461"/>
                </a:lnTo>
                <a:lnTo>
                  <a:pt x="7698564" y="3346461"/>
                </a:lnTo>
                <a:lnTo>
                  <a:pt x="7698564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15" name="Picture 14" descr="A person lying on a massage table&#10;&#10;AI-generated content may be incorrect.">
            <a:extLst>
              <a:ext uri="{FF2B5EF4-FFF2-40B4-BE49-F238E27FC236}">
                <a16:creationId xmlns:a16="http://schemas.microsoft.com/office/drawing/2014/main" id="{5EBF9252-88E4-5B83-7AE3-A83C9A57FB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l="550" r="29522" b="-1"/>
          <a:stretch>
            <a:fillRect/>
          </a:stretch>
        </p:blipFill>
        <p:spPr>
          <a:xfrm>
            <a:off x="20" y="10"/>
            <a:ext cx="4394827" cy="3346695"/>
          </a:xfrm>
          <a:custGeom>
            <a:avLst/>
            <a:gdLst/>
            <a:ahLst/>
            <a:cxnLst/>
            <a:rect l="l" t="t" r="r" b="b"/>
            <a:pathLst>
              <a:path w="5859797" h="3346705">
                <a:moveTo>
                  <a:pt x="0" y="0"/>
                </a:moveTo>
                <a:lnTo>
                  <a:pt x="5859797" y="0"/>
                </a:lnTo>
                <a:lnTo>
                  <a:pt x="4309834" y="3346705"/>
                </a:lnTo>
                <a:lnTo>
                  <a:pt x="4304257" y="3346705"/>
                </a:lnTo>
                <a:lnTo>
                  <a:pt x="3238029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12" name="Picture 11" descr="A person getting a massage&#10;&#10;AI-generated content may be incorrect.">
            <a:extLst>
              <a:ext uri="{FF2B5EF4-FFF2-40B4-BE49-F238E27FC236}">
                <a16:creationId xmlns:a16="http://schemas.microsoft.com/office/drawing/2014/main" id="{D72E855E-9D39-664D-E69C-23F537573A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21449" r="3" b="3"/>
          <a:stretch>
            <a:fillRect/>
          </a:stretch>
        </p:blipFill>
        <p:spPr>
          <a:xfrm>
            <a:off x="4762567" y="3511295"/>
            <a:ext cx="4381433" cy="3346705"/>
          </a:xfrm>
          <a:custGeom>
            <a:avLst/>
            <a:gdLst/>
            <a:ahLst/>
            <a:cxnLst/>
            <a:rect l="l" t="t" r="r" b="b"/>
            <a:pathLst>
              <a:path w="584191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5841911" y="0"/>
                </a:lnTo>
                <a:lnTo>
                  <a:pt x="5841911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18" name="Picture 17" descr="A person wearing knee pads and knee braces&#10;&#10;AI-generated content may be incorrect.">
            <a:extLst>
              <a:ext uri="{FF2B5EF4-FFF2-40B4-BE49-F238E27FC236}">
                <a16:creationId xmlns:a16="http://schemas.microsoft.com/office/drawing/2014/main" id="{67BED768-CC75-2A11-5881-CAC093CE30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 l="17110" r="28696" b="3"/>
          <a:stretch>
            <a:fillRect/>
          </a:stretch>
        </p:blipFill>
        <p:spPr>
          <a:xfrm>
            <a:off x="2146419" y="3511296"/>
            <a:ext cx="3627504" cy="3346705"/>
          </a:xfrm>
          <a:custGeom>
            <a:avLst/>
            <a:gdLst/>
            <a:ahLst/>
            <a:cxnLst/>
            <a:rect l="l" t="t" r="r" b="b"/>
            <a:pathLst>
              <a:path w="4836673" h="3346705">
                <a:moveTo>
                  <a:pt x="1549963" y="0"/>
                </a:moveTo>
                <a:lnTo>
                  <a:pt x="4836673" y="0"/>
                </a:lnTo>
                <a:lnTo>
                  <a:pt x="3286710" y="3346705"/>
                </a:lnTo>
                <a:lnTo>
                  <a:pt x="3281133" y="3346705"/>
                </a:lnTo>
                <a:lnTo>
                  <a:pt x="2214905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9" name="Picture 8" descr="A person receiving a massage&#10;&#10;AI-generated content may be incorrect.">
            <a:extLst>
              <a:ext uri="{FF2B5EF4-FFF2-40B4-BE49-F238E27FC236}">
                <a16:creationId xmlns:a16="http://schemas.microsoft.com/office/drawing/2014/main" id="{4AF58252-8F7F-4C05-3DDE-3E8BCBC54DF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11194" r="39232" b="2"/>
          <a:stretch>
            <a:fillRect/>
          </a:stretch>
        </p:blipFill>
        <p:spPr>
          <a:xfrm>
            <a:off x="-2" y="3511295"/>
            <a:ext cx="3160231" cy="3346705"/>
          </a:xfrm>
          <a:custGeom>
            <a:avLst/>
            <a:gdLst/>
            <a:ahLst/>
            <a:cxnLst/>
            <a:rect l="l" t="t" r="r" b="b"/>
            <a:pathLst>
              <a:path w="4213642" h="3346705">
                <a:moveTo>
                  <a:pt x="0" y="0"/>
                </a:moveTo>
                <a:lnTo>
                  <a:pt x="4213642" y="0"/>
                </a:lnTo>
                <a:lnTo>
                  <a:pt x="2663679" y="3346705"/>
                </a:lnTo>
                <a:lnTo>
                  <a:pt x="2658102" y="3346705"/>
                </a:lnTo>
                <a:lnTo>
                  <a:pt x="1591874" y="3346705"/>
                </a:lnTo>
                <a:lnTo>
                  <a:pt x="0" y="334670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5913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Online Media 1" title="Meet Aaron - a physiotherapist in the NHS">
            <a:hlinkClick r:id="" action="ppaction://media"/>
            <a:extLst>
              <a:ext uri="{FF2B5EF4-FFF2-40B4-BE49-F238E27FC236}">
                <a16:creationId xmlns:a16="http://schemas.microsoft.com/office/drawing/2014/main" id="{144CF02C-A92D-1F0D-CDD8-75BEE524599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42900" y="1039558"/>
            <a:ext cx="8458200" cy="477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80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11"/>
            <a:ext cx="7886700" cy="1325563"/>
          </a:xfrm>
        </p:spPr>
        <p:txBody>
          <a:bodyPr anchor="ctr">
            <a:normAutofit/>
          </a:bodyPr>
          <a:lstStyle/>
          <a:p>
            <a:pPr algn="ctr"/>
            <a:r>
              <a:rPr lang="en-US" sz="2900" dirty="0"/>
              <a:t>Key Roles of a Physiotherapist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8A44300-E196-B9CA-1A9A-D8C83DE5B6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631827"/>
              </p:ext>
            </p:extLst>
          </p:nvPr>
        </p:nvGraphicFramePr>
        <p:xfrm>
          <a:off x="628650" y="1253331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5640"/>
            <a:ext cx="7886700" cy="1325563"/>
          </a:xfrm>
        </p:spPr>
        <p:txBody>
          <a:bodyPr anchor="ctr">
            <a:normAutofit/>
          </a:bodyPr>
          <a:lstStyle/>
          <a:p>
            <a:pPr algn="ctr"/>
            <a:r>
              <a:rPr lang="en-GB" sz="3200" dirty="0"/>
              <a:t>Who Physiotherapists Work With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86882C4-21F4-7026-56B7-EF85DA3DDF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251637"/>
              </p:ext>
            </p:extLst>
          </p:nvPr>
        </p:nvGraphicFramePr>
        <p:xfrm>
          <a:off x="759279" y="1253331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sz="3500" dirty="0"/>
              <a:t>Where They Work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C279072-D037-30C1-7B2D-F0020754B6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9318687"/>
              </p:ext>
            </p:extLst>
          </p:nvPr>
        </p:nvGraphicFramePr>
        <p:xfrm>
          <a:off x="804496" y="1098794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8a367d742201720b1ec7d1e8c8bb2c5c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616fba20a7c1c8f4f22f0d2e6c371f28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2E81C3-0B9F-41BB-9955-DC89E5852E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174816-020D-42B3-A906-CD1518E79F29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customXml/itemProps3.xml><?xml version="1.0" encoding="utf-8"?>
<ds:datastoreItem xmlns:ds="http://schemas.openxmlformats.org/officeDocument/2006/customXml" ds:itemID="{4FBC11A5-D1F9-430E-9FB8-EFCEE8E7B0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Microsoft Office PowerPoint</Application>
  <PresentationFormat>On-screen Show (4:3)</PresentationFormat>
  <Paragraphs>60</Paragraphs>
  <Slides>16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Arial</vt:lpstr>
      <vt:lpstr>Calibri</vt:lpstr>
      <vt:lpstr>Office Theme</vt:lpstr>
      <vt:lpstr>2_Office Theme</vt:lpstr>
      <vt:lpstr>Physiotherapist</vt:lpstr>
      <vt:lpstr>The Role of a Physiotherapist</vt:lpstr>
      <vt:lpstr>PowerPoint Presentation</vt:lpstr>
      <vt:lpstr>What is a Physiotherapist?</vt:lpstr>
      <vt:lpstr>PowerPoint Presentation</vt:lpstr>
      <vt:lpstr>PowerPoint Presentation</vt:lpstr>
      <vt:lpstr>Key Roles of a Physiotherapist</vt:lpstr>
      <vt:lpstr>Who Physiotherapists Work With</vt:lpstr>
      <vt:lpstr>Where They Work</vt:lpstr>
      <vt:lpstr>Qualifications Needed</vt:lpstr>
      <vt:lpstr>Skills Required</vt:lpstr>
      <vt:lpstr>Activity Instructions</vt:lpstr>
      <vt:lpstr>Physio Equipment</vt:lpstr>
      <vt:lpstr>Equipment Answers</vt:lpstr>
      <vt:lpstr>Why Physiotherapy Matters</vt:lpstr>
      <vt:lpstr>Summary &amp; Q&amp;A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Jo Tate</dc:creator>
  <cp:keywords/>
  <dc:description>generated using python-pptx</dc:description>
  <cp:lastModifiedBy>Jo Tate</cp:lastModifiedBy>
  <cp:revision>2</cp:revision>
  <dcterms:created xsi:type="dcterms:W3CDTF">2013-01-27T09:14:16Z</dcterms:created>
  <dcterms:modified xsi:type="dcterms:W3CDTF">2025-10-06T14:01:03Z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2025-08-04T17:04:03Z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2a6a35eb-28a5-4a57-a0e3-6d1590820eaf</vt:lpwstr>
  </property>
  <property fmtid="{D5CDD505-2E9C-101B-9397-08002B2CF9AE}" pid="7" name="MSIP_Label_defa4170-0d19-0005-0004-bc88714345d2_ActionId">
    <vt:lpwstr>f1bd437f-4018-4d25-b7bb-6b6f33c2e84b</vt:lpwstr>
  </property>
  <property fmtid="{D5CDD505-2E9C-101B-9397-08002B2CF9AE}" pid="8" name="MSIP_Label_defa4170-0d19-0005-0004-bc88714345d2_ContentBits">
    <vt:lpwstr>0</vt:lpwstr>
  </property>
  <property fmtid="{D5CDD505-2E9C-101B-9397-08002B2CF9AE}" pid="9" name="MSIP_Label_defa4170-0d19-0005-0004-bc88714345d2_Tag">
    <vt:lpwstr>10, 3, 0, 1</vt:lpwstr>
  </property>
  <property fmtid="{D5CDD505-2E9C-101B-9397-08002B2CF9AE}" pid="10" name="ContentTypeId">
    <vt:lpwstr>0x010100A859EBFDBF91A0448C709C78468F4551</vt:lpwstr>
  </property>
  <property fmtid="{D5CDD505-2E9C-101B-9397-08002B2CF9AE}" pid="11" name="MediaServiceImageTags">
    <vt:lpwstr/>
  </property>
</Properties>
</file>